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301" r:id="rId2"/>
    <p:sldId id="257" r:id="rId3"/>
    <p:sldId id="269" r:id="rId4"/>
    <p:sldId id="312" r:id="rId5"/>
    <p:sldId id="313" r:id="rId6"/>
    <p:sldId id="308" r:id="rId7"/>
    <p:sldId id="315" r:id="rId8"/>
    <p:sldId id="316" r:id="rId9"/>
    <p:sldId id="307" r:id="rId10"/>
    <p:sldId id="309" r:id="rId11"/>
    <p:sldId id="352" r:id="rId12"/>
    <p:sldId id="320" r:id="rId13"/>
    <p:sldId id="332" r:id="rId14"/>
    <p:sldId id="311" r:id="rId15"/>
    <p:sldId id="317" r:id="rId16"/>
    <p:sldId id="330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6" r:id="rId26"/>
    <p:sldId id="347" r:id="rId27"/>
    <p:sldId id="348" r:id="rId28"/>
    <p:sldId id="351" r:id="rId29"/>
    <p:sldId id="342" r:id="rId30"/>
    <p:sldId id="353" r:id="rId31"/>
    <p:sldId id="344" r:id="rId32"/>
    <p:sldId id="327" r:id="rId33"/>
    <p:sldId id="310" r:id="rId34"/>
    <p:sldId id="350" r:id="rId35"/>
    <p:sldId id="266" r:id="rId36"/>
    <p:sldId id="333" r:id="rId37"/>
    <p:sldId id="343" r:id="rId38"/>
    <p:sldId id="277" r:id="rId39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7620E5-6D28-4DBD-BD63-EBC5D4A26C0D}" v="17" dt="2025-09-21T22:23:13.7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103" autoAdjust="0"/>
    <p:restoredTop sz="94830"/>
  </p:normalViewPr>
  <p:slideViewPr>
    <p:cSldViewPr snapToGrid="0" snapToObjects="1">
      <p:cViewPr varScale="1">
        <p:scale>
          <a:sx n="49" d="100"/>
          <a:sy n="49" d="100"/>
        </p:scale>
        <p:origin x="509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o Henrique Monteiro Holanda Garcia de Matos" userId="9c3513e1-2fb6-4fb2-8c42-04c2b6ad4e7a" providerId="ADAL" clId="{B0267666-0E4F-4FE2-8622-6809B69C9D2E}"/>
    <pc:docChg chg="undo custSel addSld delSld modSld sldOrd">
      <pc:chgData name="Paulo Henrique Monteiro Holanda Garcia de Matos" userId="9c3513e1-2fb6-4fb2-8c42-04c2b6ad4e7a" providerId="ADAL" clId="{B0267666-0E4F-4FE2-8622-6809B69C9D2E}" dt="2025-09-22T00:31:17.881" v="383" actId="1076"/>
      <pc:docMkLst>
        <pc:docMk/>
      </pc:docMkLst>
      <pc:sldChg chg="modSp mod">
        <pc:chgData name="Paulo Henrique Monteiro Holanda Garcia de Matos" userId="9c3513e1-2fb6-4fb2-8c42-04c2b6ad4e7a" providerId="ADAL" clId="{B0267666-0E4F-4FE2-8622-6809B69C9D2E}" dt="2025-09-17T11:11:26.778" v="147" actId="20577"/>
        <pc:sldMkLst>
          <pc:docMk/>
          <pc:sldMk cId="313615738" sldId="257"/>
        </pc:sldMkLst>
        <pc:spChg chg="mod">
          <ac:chgData name="Paulo Henrique Monteiro Holanda Garcia de Matos" userId="9c3513e1-2fb6-4fb2-8c42-04c2b6ad4e7a" providerId="ADAL" clId="{B0267666-0E4F-4FE2-8622-6809B69C9D2E}" dt="2025-09-17T11:11:26.778" v="147" actId="20577"/>
          <ac:spMkLst>
            <pc:docMk/>
            <pc:sldMk cId="313615738" sldId="257"/>
            <ac:spMk id="2" creationId="{171E0636-9E40-EBAD-86ED-D9567B5D5A7F}"/>
          </ac:spMkLst>
        </pc:spChg>
      </pc:sldChg>
      <pc:sldChg chg="addSp delSp modSp mod">
        <pc:chgData name="Paulo Henrique Monteiro Holanda Garcia de Matos" userId="9c3513e1-2fb6-4fb2-8c42-04c2b6ad4e7a" providerId="ADAL" clId="{B0267666-0E4F-4FE2-8622-6809B69C9D2E}" dt="2025-09-21T21:36:04.087" v="278" actId="1076"/>
        <pc:sldMkLst>
          <pc:docMk/>
          <pc:sldMk cId="1045647431" sldId="301"/>
        </pc:sldMkLst>
        <pc:spChg chg="mod">
          <ac:chgData name="Paulo Henrique Monteiro Holanda Garcia de Matos" userId="9c3513e1-2fb6-4fb2-8c42-04c2b6ad4e7a" providerId="ADAL" clId="{B0267666-0E4F-4FE2-8622-6809B69C9D2E}" dt="2025-09-21T21:35:56.657" v="276" actId="1076"/>
          <ac:spMkLst>
            <pc:docMk/>
            <pc:sldMk cId="1045647431" sldId="301"/>
            <ac:spMk id="17" creationId="{427295BB-B4C3-7FCC-8367-A51CEE2352E6}"/>
          </ac:spMkLst>
        </pc:spChg>
        <pc:picChg chg="mod">
          <ac:chgData name="Paulo Henrique Monteiro Holanda Garcia de Matos" userId="9c3513e1-2fb6-4fb2-8c42-04c2b6ad4e7a" providerId="ADAL" clId="{B0267666-0E4F-4FE2-8622-6809B69C9D2E}" dt="2025-09-21T21:36:04.087" v="278" actId="1076"/>
          <ac:picMkLst>
            <pc:docMk/>
            <pc:sldMk cId="1045647431" sldId="301"/>
            <ac:picMk id="4" creationId="{86005C20-B3DA-1F4B-C652-69E7A0CF37D9}"/>
          </ac:picMkLst>
        </pc:picChg>
        <pc:picChg chg="add mod">
          <ac:chgData name="Paulo Henrique Monteiro Holanda Garcia de Matos" userId="9c3513e1-2fb6-4fb2-8c42-04c2b6ad4e7a" providerId="ADAL" clId="{B0267666-0E4F-4FE2-8622-6809B69C9D2E}" dt="2025-09-21T21:34:03.718" v="240"/>
          <ac:picMkLst>
            <pc:docMk/>
            <pc:sldMk cId="1045647431" sldId="301"/>
            <ac:picMk id="6" creationId="{464D2896-617D-04EC-7615-B17957A2B9D8}"/>
          </ac:picMkLst>
        </pc:picChg>
        <pc:picChg chg="add mod modCrop">
          <ac:chgData name="Paulo Henrique Monteiro Holanda Garcia de Matos" userId="9c3513e1-2fb6-4fb2-8c42-04c2b6ad4e7a" providerId="ADAL" clId="{B0267666-0E4F-4FE2-8622-6809B69C9D2E}" dt="2025-09-21T21:34:37.837" v="253"/>
          <ac:picMkLst>
            <pc:docMk/>
            <pc:sldMk cId="1045647431" sldId="301"/>
            <ac:picMk id="8" creationId="{7A58900B-7162-93EC-8FC6-1559E2FD50E5}"/>
          </ac:picMkLst>
        </pc:picChg>
        <pc:picChg chg="add mod">
          <ac:chgData name="Paulo Henrique Monteiro Holanda Garcia de Matos" userId="9c3513e1-2fb6-4fb2-8c42-04c2b6ad4e7a" providerId="ADAL" clId="{B0267666-0E4F-4FE2-8622-6809B69C9D2E}" dt="2025-09-21T21:35:05.155" v="260"/>
          <ac:picMkLst>
            <pc:docMk/>
            <pc:sldMk cId="1045647431" sldId="301"/>
            <ac:picMk id="10" creationId="{12BE6A00-48F6-8E1B-1B5E-1573003ECC4B}"/>
          </ac:picMkLst>
        </pc:picChg>
        <pc:picChg chg="add mod">
          <ac:chgData name="Paulo Henrique Monteiro Holanda Garcia de Matos" userId="9c3513e1-2fb6-4fb2-8c42-04c2b6ad4e7a" providerId="ADAL" clId="{B0267666-0E4F-4FE2-8622-6809B69C9D2E}" dt="2025-09-21T21:35:38.118" v="269"/>
          <ac:picMkLst>
            <pc:docMk/>
            <pc:sldMk cId="1045647431" sldId="301"/>
            <ac:picMk id="12" creationId="{899CA716-BC4E-48D9-EAAF-8FA6E775E442}"/>
          </ac:picMkLst>
        </pc:picChg>
        <pc:picChg chg="add mod">
          <ac:chgData name="Paulo Henrique Monteiro Holanda Garcia de Matos" userId="9c3513e1-2fb6-4fb2-8c42-04c2b6ad4e7a" providerId="ADAL" clId="{B0267666-0E4F-4FE2-8622-6809B69C9D2E}" dt="2025-09-21T21:36:00.112" v="277" actId="14100"/>
          <ac:picMkLst>
            <pc:docMk/>
            <pc:sldMk cId="1045647431" sldId="301"/>
            <ac:picMk id="14" creationId="{DC1EA427-FCC7-95B5-4775-41EBDAA5C10E}"/>
          </ac:picMkLst>
        </pc:picChg>
      </pc:sldChg>
      <pc:sldChg chg="del">
        <pc:chgData name="Paulo Henrique Monteiro Holanda Garcia de Matos" userId="9c3513e1-2fb6-4fb2-8c42-04c2b6ad4e7a" providerId="ADAL" clId="{B0267666-0E4F-4FE2-8622-6809B69C9D2E}" dt="2025-09-21T23:09:49.186" v="353" actId="47"/>
        <pc:sldMkLst>
          <pc:docMk/>
          <pc:sldMk cId="1651235418" sldId="304"/>
        </pc:sldMkLst>
      </pc:sldChg>
      <pc:sldChg chg="ord">
        <pc:chgData name="Paulo Henrique Monteiro Holanda Garcia de Matos" userId="9c3513e1-2fb6-4fb2-8c42-04c2b6ad4e7a" providerId="ADAL" clId="{B0267666-0E4F-4FE2-8622-6809B69C9D2E}" dt="2025-09-21T22:00:04.065" v="311"/>
        <pc:sldMkLst>
          <pc:docMk/>
          <pc:sldMk cId="3348850633" sldId="307"/>
        </pc:sldMkLst>
      </pc:sldChg>
      <pc:sldChg chg="ord">
        <pc:chgData name="Paulo Henrique Monteiro Holanda Garcia de Matos" userId="9c3513e1-2fb6-4fb2-8c42-04c2b6ad4e7a" providerId="ADAL" clId="{B0267666-0E4F-4FE2-8622-6809B69C9D2E}" dt="2025-09-21T21:38:00.478" v="282"/>
        <pc:sldMkLst>
          <pc:docMk/>
          <pc:sldMk cId="2387746167" sldId="308"/>
        </pc:sldMkLst>
      </pc:sldChg>
      <pc:sldChg chg="ord">
        <pc:chgData name="Paulo Henrique Monteiro Holanda Garcia de Matos" userId="9c3513e1-2fb6-4fb2-8c42-04c2b6ad4e7a" providerId="ADAL" clId="{B0267666-0E4F-4FE2-8622-6809B69C9D2E}" dt="2025-09-21T21:38:40.679" v="292"/>
        <pc:sldMkLst>
          <pc:docMk/>
          <pc:sldMk cId="2975713109" sldId="309"/>
        </pc:sldMkLst>
      </pc:sldChg>
      <pc:sldChg chg="ord">
        <pc:chgData name="Paulo Henrique Monteiro Holanda Garcia de Matos" userId="9c3513e1-2fb6-4fb2-8c42-04c2b6ad4e7a" providerId="ADAL" clId="{B0267666-0E4F-4FE2-8622-6809B69C9D2E}" dt="2025-09-21T21:59:58.783" v="307"/>
        <pc:sldMkLst>
          <pc:docMk/>
          <pc:sldMk cId="700574975" sldId="315"/>
        </pc:sldMkLst>
      </pc:sldChg>
      <pc:sldChg chg="ord">
        <pc:chgData name="Paulo Henrique Monteiro Holanda Garcia de Matos" userId="9c3513e1-2fb6-4fb2-8c42-04c2b6ad4e7a" providerId="ADAL" clId="{B0267666-0E4F-4FE2-8622-6809B69C9D2E}" dt="2025-09-21T22:00:00.835" v="309"/>
        <pc:sldMkLst>
          <pc:docMk/>
          <pc:sldMk cId="2177275561" sldId="316"/>
        </pc:sldMkLst>
      </pc:sldChg>
      <pc:sldChg chg="ord">
        <pc:chgData name="Paulo Henrique Monteiro Holanda Garcia de Matos" userId="9c3513e1-2fb6-4fb2-8c42-04c2b6ad4e7a" providerId="ADAL" clId="{B0267666-0E4F-4FE2-8622-6809B69C9D2E}" dt="2025-09-21T22:20:25.831" v="314"/>
        <pc:sldMkLst>
          <pc:docMk/>
          <pc:sldMk cId="3309519658" sldId="320"/>
        </pc:sldMkLst>
      </pc:sldChg>
      <pc:sldChg chg="addSp delSp modSp add del mod">
        <pc:chgData name="Paulo Henrique Monteiro Holanda Garcia de Matos" userId="9c3513e1-2fb6-4fb2-8c42-04c2b6ad4e7a" providerId="ADAL" clId="{B0267666-0E4F-4FE2-8622-6809B69C9D2E}" dt="2025-09-21T22:23:16.431" v="327" actId="47"/>
        <pc:sldMkLst>
          <pc:docMk/>
          <pc:sldMk cId="738377424" sldId="321"/>
        </pc:sldMkLst>
        <pc:spChg chg="del">
          <ac:chgData name="Paulo Henrique Monteiro Holanda Garcia de Matos" userId="9c3513e1-2fb6-4fb2-8c42-04c2b6ad4e7a" providerId="ADAL" clId="{B0267666-0E4F-4FE2-8622-6809B69C9D2E}" dt="2025-09-21T22:23:12.069" v="325" actId="21"/>
          <ac:spMkLst>
            <pc:docMk/>
            <pc:sldMk cId="738377424" sldId="321"/>
            <ac:spMk id="3" creationId="{9334165A-D7B4-5C30-4EF1-F37C79DE09EF}"/>
          </ac:spMkLst>
        </pc:spChg>
        <pc:spChg chg="add mod">
          <ac:chgData name="Paulo Henrique Monteiro Holanda Garcia de Matos" userId="9c3513e1-2fb6-4fb2-8c42-04c2b6ad4e7a" providerId="ADAL" clId="{B0267666-0E4F-4FE2-8622-6809B69C9D2E}" dt="2025-09-21T22:23:12.069" v="325" actId="21"/>
          <ac:spMkLst>
            <pc:docMk/>
            <pc:sldMk cId="738377424" sldId="321"/>
            <ac:spMk id="4" creationId="{591D2691-E19F-970B-411C-650E05E461BB}"/>
          </ac:spMkLst>
        </pc:spChg>
        <pc:spChg chg="mod">
          <ac:chgData name="Paulo Henrique Monteiro Holanda Garcia de Matos" userId="9c3513e1-2fb6-4fb2-8c42-04c2b6ad4e7a" providerId="ADAL" clId="{B0267666-0E4F-4FE2-8622-6809B69C9D2E}" dt="2025-09-21T22:22:59.127" v="324" actId="27636"/>
          <ac:spMkLst>
            <pc:docMk/>
            <pc:sldMk cId="738377424" sldId="321"/>
            <ac:spMk id="8" creationId="{686BEAD7-4C6F-8B92-EDE4-14F41EA34098}"/>
          </ac:spMkLst>
        </pc:spChg>
      </pc:sldChg>
      <pc:sldChg chg="del">
        <pc:chgData name="Paulo Henrique Monteiro Holanda Garcia de Matos" userId="9c3513e1-2fb6-4fb2-8c42-04c2b6ad4e7a" providerId="ADAL" clId="{B0267666-0E4F-4FE2-8622-6809B69C9D2E}" dt="2025-09-21T23:07:38.945" v="342" actId="47"/>
        <pc:sldMkLst>
          <pc:docMk/>
          <pc:sldMk cId="3495293343" sldId="325"/>
        </pc:sldMkLst>
      </pc:sldChg>
      <pc:sldChg chg="ord">
        <pc:chgData name="Paulo Henrique Monteiro Holanda Garcia de Matos" userId="9c3513e1-2fb6-4fb2-8c42-04c2b6ad4e7a" providerId="ADAL" clId="{B0267666-0E4F-4FE2-8622-6809B69C9D2E}" dt="2025-09-21T23:10:17.966" v="359"/>
        <pc:sldMkLst>
          <pc:docMk/>
          <pc:sldMk cId="1121130956" sldId="327"/>
        </pc:sldMkLst>
      </pc:sldChg>
      <pc:sldChg chg="del ord">
        <pc:chgData name="Paulo Henrique Monteiro Holanda Garcia de Matos" userId="9c3513e1-2fb6-4fb2-8c42-04c2b6ad4e7a" providerId="ADAL" clId="{B0267666-0E4F-4FE2-8622-6809B69C9D2E}" dt="2025-09-21T22:28:55.866" v="341" actId="47"/>
        <pc:sldMkLst>
          <pc:docMk/>
          <pc:sldMk cId="1668194558" sldId="329"/>
        </pc:sldMkLst>
      </pc:sldChg>
      <pc:sldChg chg="ord">
        <pc:chgData name="Paulo Henrique Monteiro Holanda Garcia de Matos" userId="9c3513e1-2fb6-4fb2-8c42-04c2b6ad4e7a" providerId="ADAL" clId="{B0267666-0E4F-4FE2-8622-6809B69C9D2E}" dt="2025-09-21T23:09:59.333" v="357"/>
        <pc:sldMkLst>
          <pc:docMk/>
          <pc:sldMk cId="3528620016" sldId="333"/>
        </pc:sldMkLst>
      </pc:sldChg>
      <pc:sldChg chg="delSp mod delAnim">
        <pc:chgData name="Paulo Henrique Monteiro Holanda Garcia de Matos" userId="9c3513e1-2fb6-4fb2-8c42-04c2b6ad4e7a" providerId="ADAL" clId="{B0267666-0E4F-4FE2-8622-6809B69C9D2E}" dt="2025-09-15T19:52:20.114" v="112" actId="478"/>
        <pc:sldMkLst>
          <pc:docMk/>
          <pc:sldMk cId="2648726274" sldId="334"/>
        </pc:sldMkLst>
      </pc:sldChg>
      <pc:sldChg chg="delSp mod delAnim">
        <pc:chgData name="Paulo Henrique Monteiro Holanda Garcia de Matos" userId="9c3513e1-2fb6-4fb2-8c42-04c2b6ad4e7a" providerId="ADAL" clId="{B0267666-0E4F-4FE2-8622-6809B69C9D2E}" dt="2025-09-15T19:52:26.193" v="113" actId="478"/>
        <pc:sldMkLst>
          <pc:docMk/>
          <pc:sldMk cId="2880656757" sldId="335"/>
        </pc:sldMkLst>
      </pc:sldChg>
      <pc:sldChg chg="modSp mod">
        <pc:chgData name="Paulo Henrique Monteiro Holanda Garcia de Matos" userId="9c3513e1-2fb6-4fb2-8c42-04c2b6ad4e7a" providerId="ADAL" clId="{B0267666-0E4F-4FE2-8622-6809B69C9D2E}" dt="2025-09-19T11:42:05.894" v="216" actId="1076"/>
        <pc:sldMkLst>
          <pc:docMk/>
          <pc:sldMk cId="629517506" sldId="341"/>
        </pc:sldMkLst>
        <pc:spChg chg="mod">
          <ac:chgData name="Paulo Henrique Monteiro Holanda Garcia de Matos" userId="9c3513e1-2fb6-4fb2-8c42-04c2b6ad4e7a" providerId="ADAL" clId="{B0267666-0E4F-4FE2-8622-6809B69C9D2E}" dt="2025-09-19T11:41:41.941" v="214" actId="20577"/>
          <ac:spMkLst>
            <pc:docMk/>
            <pc:sldMk cId="629517506" sldId="341"/>
            <ac:spMk id="10" creationId="{9ACFDDA4-A228-FDAA-89ED-80DD44E017F5}"/>
          </ac:spMkLst>
        </pc:spChg>
        <pc:picChg chg="mod">
          <ac:chgData name="Paulo Henrique Monteiro Holanda Garcia de Matos" userId="9c3513e1-2fb6-4fb2-8c42-04c2b6ad4e7a" providerId="ADAL" clId="{B0267666-0E4F-4FE2-8622-6809B69C9D2E}" dt="2025-09-19T11:42:05.894" v="216" actId="1076"/>
          <ac:picMkLst>
            <pc:docMk/>
            <pc:sldMk cId="629517506" sldId="341"/>
            <ac:picMk id="8" creationId="{C687AE9F-DDC5-B641-F8C6-D0B88CA9BBC3}"/>
          </ac:picMkLst>
        </pc:picChg>
        <pc:picChg chg="mod">
          <ac:chgData name="Paulo Henrique Monteiro Holanda Garcia de Matos" userId="9c3513e1-2fb6-4fb2-8c42-04c2b6ad4e7a" providerId="ADAL" clId="{B0267666-0E4F-4FE2-8622-6809B69C9D2E}" dt="2025-09-19T11:42:03.430" v="215" actId="1076"/>
          <ac:picMkLst>
            <pc:docMk/>
            <pc:sldMk cId="629517506" sldId="341"/>
            <ac:picMk id="14" creationId="{375A465E-0048-1607-36AF-5536DA45D451}"/>
          </ac:picMkLst>
        </pc:picChg>
      </pc:sldChg>
      <pc:sldChg chg="addSp delSp modSp mod ord delAnim">
        <pc:chgData name="Paulo Henrique Monteiro Holanda Garcia de Matos" userId="9c3513e1-2fb6-4fb2-8c42-04c2b6ad4e7a" providerId="ADAL" clId="{B0267666-0E4F-4FE2-8622-6809B69C9D2E}" dt="2025-09-22T00:31:17.881" v="383" actId="1076"/>
        <pc:sldMkLst>
          <pc:docMk/>
          <pc:sldMk cId="2540583495" sldId="342"/>
        </pc:sldMkLst>
        <pc:spChg chg="add mod">
          <ac:chgData name="Paulo Henrique Monteiro Holanda Garcia de Matos" userId="9c3513e1-2fb6-4fb2-8c42-04c2b6ad4e7a" providerId="ADAL" clId="{B0267666-0E4F-4FE2-8622-6809B69C9D2E}" dt="2025-09-22T00:27:41.081" v="373" actId="1076"/>
          <ac:spMkLst>
            <pc:docMk/>
            <pc:sldMk cId="2540583495" sldId="342"/>
            <ac:spMk id="2" creationId="{0A03E18A-B0E9-9F1F-F6BB-4E15255A1A22}"/>
          </ac:spMkLst>
        </pc:spChg>
        <pc:spChg chg="del">
          <ac:chgData name="Paulo Henrique Monteiro Holanda Garcia de Matos" userId="9c3513e1-2fb6-4fb2-8c42-04c2b6ad4e7a" providerId="ADAL" clId="{B0267666-0E4F-4FE2-8622-6809B69C9D2E}" dt="2025-09-22T00:26:09.993" v="369" actId="478"/>
          <ac:spMkLst>
            <pc:docMk/>
            <pc:sldMk cId="2540583495" sldId="342"/>
            <ac:spMk id="18" creationId="{22FEEE20-9257-8F65-668D-7B3BBEBAEA9F}"/>
          </ac:spMkLst>
        </pc:spChg>
        <pc:spChg chg="del">
          <ac:chgData name="Paulo Henrique Monteiro Holanda Garcia de Matos" userId="9c3513e1-2fb6-4fb2-8c42-04c2b6ad4e7a" providerId="ADAL" clId="{B0267666-0E4F-4FE2-8622-6809B69C9D2E}" dt="2025-09-22T00:26:06.006" v="366" actId="478"/>
          <ac:spMkLst>
            <pc:docMk/>
            <pc:sldMk cId="2540583495" sldId="342"/>
            <ac:spMk id="23" creationId="{6F9D0668-CE7B-E784-D118-4636A442874E}"/>
          </ac:spMkLst>
        </pc:spChg>
        <pc:picChg chg="add del mod">
          <ac:chgData name="Paulo Henrique Monteiro Holanda Garcia de Matos" userId="9c3513e1-2fb6-4fb2-8c42-04c2b6ad4e7a" providerId="ADAL" clId="{B0267666-0E4F-4FE2-8622-6809B69C9D2E}" dt="2025-09-22T00:30:29.759" v="377" actId="22"/>
          <ac:picMkLst>
            <pc:docMk/>
            <pc:sldMk cId="2540583495" sldId="342"/>
            <ac:picMk id="4" creationId="{6E5628AF-4B7A-A720-DB40-C387A67BF640}"/>
          </ac:picMkLst>
        </pc:picChg>
        <pc:picChg chg="add del">
          <ac:chgData name="Paulo Henrique Monteiro Holanda Garcia de Matos" userId="9c3513e1-2fb6-4fb2-8c42-04c2b6ad4e7a" providerId="ADAL" clId="{B0267666-0E4F-4FE2-8622-6809B69C9D2E}" dt="2025-09-22T00:30:52.014" v="379" actId="478"/>
          <ac:picMkLst>
            <pc:docMk/>
            <pc:sldMk cId="2540583495" sldId="342"/>
            <ac:picMk id="10" creationId="{C61BE2D1-3FEF-AB23-293C-B4E8DEE141DA}"/>
          </ac:picMkLst>
        </pc:picChg>
        <pc:picChg chg="add mod">
          <ac:chgData name="Paulo Henrique Monteiro Holanda Garcia de Matos" userId="9c3513e1-2fb6-4fb2-8c42-04c2b6ad4e7a" providerId="ADAL" clId="{B0267666-0E4F-4FE2-8622-6809B69C9D2E}" dt="2025-09-22T00:31:17.881" v="383" actId="1076"/>
          <ac:picMkLst>
            <pc:docMk/>
            <pc:sldMk cId="2540583495" sldId="342"/>
            <ac:picMk id="12" creationId="{29B800AC-1E98-6A86-AD34-977CDC8BF821}"/>
          </ac:picMkLst>
        </pc:picChg>
        <pc:picChg chg="del">
          <ac:chgData name="Paulo Henrique Monteiro Holanda Garcia de Matos" userId="9c3513e1-2fb6-4fb2-8c42-04c2b6ad4e7a" providerId="ADAL" clId="{B0267666-0E4F-4FE2-8622-6809B69C9D2E}" dt="2025-09-22T00:26:07.681" v="368" actId="478"/>
          <ac:picMkLst>
            <pc:docMk/>
            <pc:sldMk cId="2540583495" sldId="342"/>
            <ac:picMk id="17" creationId="{D8C08941-2BFA-CC76-733D-38B76A3090F9}"/>
          </ac:picMkLst>
        </pc:picChg>
        <pc:picChg chg="del">
          <ac:chgData name="Paulo Henrique Monteiro Holanda Garcia de Matos" userId="9c3513e1-2fb6-4fb2-8c42-04c2b6ad4e7a" providerId="ADAL" clId="{B0267666-0E4F-4FE2-8622-6809B69C9D2E}" dt="2025-09-22T00:26:04.883" v="365" actId="478"/>
          <ac:picMkLst>
            <pc:docMk/>
            <pc:sldMk cId="2540583495" sldId="342"/>
            <ac:picMk id="22" creationId="{D17BBCE3-C537-AA7A-9D05-F8FA3FA3E781}"/>
          </ac:picMkLst>
        </pc:picChg>
        <pc:picChg chg="del">
          <ac:chgData name="Paulo Henrique Monteiro Holanda Garcia de Matos" userId="9c3513e1-2fb6-4fb2-8c42-04c2b6ad4e7a" providerId="ADAL" clId="{B0267666-0E4F-4FE2-8622-6809B69C9D2E}" dt="2025-09-22T00:26:06.687" v="367" actId="478"/>
          <ac:picMkLst>
            <pc:docMk/>
            <pc:sldMk cId="2540583495" sldId="342"/>
            <ac:picMk id="25" creationId="{F601BC30-CE9C-5424-4ABE-B5DE351B48F9}"/>
          </ac:picMkLst>
        </pc:picChg>
      </pc:sldChg>
      <pc:sldChg chg="ord">
        <pc:chgData name="Paulo Henrique Monteiro Holanda Garcia de Matos" userId="9c3513e1-2fb6-4fb2-8c42-04c2b6ad4e7a" providerId="ADAL" clId="{B0267666-0E4F-4FE2-8622-6809B69C9D2E}" dt="2025-09-21T23:10:30.689" v="361"/>
        <pc:sldMkLst>
          <pc:docMk/>
          <pc:sldMk cId="2905123035" sldId="344"/>
        </pc:sldMkLst>
      </pc:sldChg>
      <pc:sldChg chg="modSp del mod ord">
        <pc:chgData name="Paulo Henrique Monteiro Holanda Garcia de Matos" userId="9c3513e1-2fb6-4fb2-8c42-04c2b6ad4e7a" providerId="ADAL" clId="{B0267666-0E4F-4FE2-8622-6809B69C9D2E}" dt="2025-09-21T22:20:15.631" v="312" actId="47"/>
        <pc:sldMkLst>
          <pc:docMk/>
          <pc:sldMk cId="904766910" sldId="345"/>
        </pc:sldMkLst>
        <pc:spChg chg="mod">
          <ac:chgData name="Paulo Henrique Monteiro Holanda Garcia de Matos" userId="9c3513e1-2fb6-4fb2-8c42-04c2b6ad4e7a" providerId="ADAL" clId="{B0267666-0E4F-4FE2-8622-6809B69C9D2E}" dt="2025-09-21T21:55:14.895" v="293" actId="20577"/>
          <ac:spMkLst>
            <pc:docMk/>
            <pc:sldMk cId="904766910" sldId="345"/>
            <ac:spMk id="4" creationId="{9FE52D72-0B0D-8113-6BC9-BD8EB1F69F18}"/>
          </ac:spMkLst>
        </pc:spChg>
      </pc:sldChg>
      <pc:sldChg chg="modSp mod">
        <pc:chgData name="Paulo Henrique Monteiro Holanda Garcia de Matos" userId="9c3513e1-2fb6-4fb2-8c42-04c2b6ad4e7a" providerId="ADAL" clId="{B0267666-0E4F-4FE2-8622-6809B69C9D2E}" dt="2025-09-22T00:23:30.608" v="363" actId="20577"/>
        <pc:sldMkLst>
          <pc:docMk/>
          <pc:sldMk cId="670446031" sldId="346"/>
        </pc:sldMkLst>
        <pc:spChg chg="mod">
          <ac:chgData name="Paulo Henrique Monteiro Holanda Garcia de Matos" userId="9c3513e1-2fb6-4fb2-8c42-04c2b6ad4e7a" providerId="ADAL" clId="{B0267666-0E4F-4FE2-8622-6809B69C9D2E}" dt="2025-09-22T00:23:30.608" v="363" actId="20577"/>
          <ac:spMkLst>
            <pc:docMk/>
            <pc:sldMk cId="670446031" sldId="346"/>
            <ac:spMk id="4" creationId="{34E17044-8C97-2F76-A6A5-C4CB2BE64256}"/>
          </ac:spMkLst>
        </pc:spChg>
        <pc:spChg chg="mod">
          <ac:chgData name="Paulo Henrique Monteiro Holanda Garcia de Matos" userId="9c3513e1-2fb6-4fb2-8c42-04c2b6ad4e7a" providerId="ADAL" clId="{B0267666-0E4F-4FE2-8622-6809B69C9D2E}" dt="2025-09-17T14:46:38.917" v="213" actId="1076"/>
          <ac:spMkLst>
            <pc:docMk/>
            <pc:sldMk cId="670446031" sldId="346"/>
            <ac:spMk id="5" creationId="{B561BA4C-905D-A91B-D506-267EE2184BBC}"/>
          </ac:spMkLst>
        </pc:spChg>
        <pc:spChg chg="mod">
          <ac:chgData name="Paulo Henrique Monteiro Holanda Garcia de Matos" userId="9c3513e1-2fb6-4fb2-8c42-04c2b6ad4e7a" providerId="ADAL" clId="{B0267666-0E4F-4FE2-8622-6809B69C9D2E}" dt="2025-09-15T19:49:13.243" v="63" actId="14100"/>
          <ac:spMkLst>
            <pc:docMk/>
            <pc:sldMk cId="670446031" sldId="346"/>
            <ac:spMk id="6" creationId="{EA418A2A-55A1-1ECB-4131-CF2C06C6F487}"/>
          </ac:spMkLst>
        </pc:spChg>
        <pc:picChg chg="mod">
          <ac:chgData name="Paulo Henrique Monteiro Holanda Garcia de Matos" userId="9c3513e1-2fb6-4fb2-8c42-04c2b6ad4e7a" providerId="ADAL" clId="{B0267666-0E4F-4FE2-8622-6809B69C9D2E}" dt="2025-09-15T19:49:18.898" v="64" actId="14100"/>
          <ac:picMkLst>
            <pc:docMk/>
            <pc:sldMk cId="670446031" sldId="346"/>
            <ac:picMk id="7" creationId="{EDFAB4BD-FADE-66CA-D8F5-462BA2668FBE}"/>
          </ac:picMkLst>
        </pc:picChg>
        <pc:cxnChg chg="mod">
          <ac:chgData name="Paulo Henrique Monteiro Holanda Garcia de Matos" userId="9c3513e1-2fb6-4fb2-8c42-04c2b6ad4e7a" providerId="ADAL" clId="{B0267666-0E4F-4FE2-8622-6809B69C9D2E}" dt="2025-09-15T19:49:27.776" v="65" actId="14100"/>
          <ac:cxnSpMkLst>
            <pc:docMk/>
            <pc:sldMk cId="670446031" sldId="346"/>
            <ac:cxnSpMk id="9" creationId="{A5CE5893-6EF2-63F5-1C77-87A5AAFB31FF}"/>
          </ac:cxnSpMkLst>
        </pc:cxnChg>
      </pc:sldChg>
      <pc:sldChg chg="modSp mod">
        <pc:chgData name="Paulo Henrique Monteiro Holanda Garcia de Matos" userId="9c3513e1-2fb6-4fb2-8c42-04c2b6ad4e7a" providerId="ADAL" clId="{B0267666-0E4F-4FE2-8622-6809B69C9D2E}" dt="2025-09-19T11:42:55.976" v="224" actId="14100"/>
        <pc:sldMkLst>
          <pc:docMk/>
          <pc:sldMk cId="4136548660" sldId="347"/>
        </pc:sldMkLst>
        <pc:spChg chg="mod">
          <ac:chgData name="Paulo Henrique Monteiro Holanda Garcia de Matos" userId="9c3513e1-2fb6-4fb2-8c42-04c2b6ad4e7a" providerId="ADAL" clId="{B0267666-0E4F-4FE2-8622-6809B69C9D2E}" dt="2025-09-15T19:50:30.058" v="79" actId="20577"/>
          <ac:spMkLst>
            <pc:docMk/>
            <pc:sldMk cId="4136548660" sldId="347"/>
            <ac:spMk id="5" creationId="{934439AF-740B-CD19-0318-52FBE45FE1BC}"/>
          </ac:spMkLst>
        </pc:spChg>
        <pc:graphicFrameChg chg="mod">
          <ac:chgData name="Paulo Henrique Monteiro Holanda Garcia de Matos" userId="9c3513e1-2fb6-4fb2-8c42-04c2b6ad4e7a" providerId="ADAL" clId="{B0267666-0E4F-4FE2-8622-6809B69C9D2E}" dt="2025-09-19T11:42:55.976" v="224" actId="14100"/>
          <ac:graphicFrameMkLst>
            <pc:docMk/>
            <pc:sldMk cId="4136548660" sldId="347"/>
            <ac:graphicFrameMk id="10" creationId="{41E6EFFA-AABF-27BC-52CC-9388BBE9DCC9}"/>
          </ac:graphicFrameMkLst>
        </pc:graphicFrameChg>
        <pc:cxnChg chg="mod">
          <ac:chgData name="Paulo Henrique Monteiro Holanda Garcia de Matos" userId="9c3513e1-2fb6-4fb2-8c42-04c2b6ad4e7a" providerId="ADAL" clId="{B0267666-0E4F-4FE2-8622-6809B69C9D2E}" dt="2025-09-15T19:51:07.891" v="96" actId="1076"/>
          <ac:cxnSpMkLst>
            <pc:docMk/>
            <pc:sldMk cId="4136548660" sldId="347"/>
            <ac:cxnSpMk id="8" creationId="{B55F923C-C420-F3B1-E79B-C1722DC9F872}"/>
          </ac:cxnSpMkLst>
        </pc:cxnChg>
      </pc:sldChg>
      <pc:sldChg chg="modSp mod">
        <pc:chgData name="Paulo Henrique Monteiro Holanda Garcia de Matos" userId="9c3513e1-2fb6-4fb2-8c42-04c2b6ad4e7a" providerId="ADAL" clId="{B0267666-0E4F-4FE2-8622-6809B69C9D2E}" dt="2025-09-15T19:50:57.323" v="95" actId="1076"/>
        <pc:sldMkLst>
          <pc:docMk/>
          <pc:sldMk cId="3973900328" sldId="348"/>
        </pc:sldMkLst>
        <pc:spChg chg="mod">
          <ac:chgData name="Paulo Henrique Monteiro Holanda Garcia de Matos" userId="9c3513e1-2fb6-4fb2-8c42-04c2b6ad4e7a" providerId="ADAL" clId="{B0267666-0E4F-4FE2-8622-6809B69C9D2E}" dt="2025-09-15T19:50:49.697" v="94" actId="1076"/>
          <ac:spMkLst>
            <pc:docMk/>
            <pc:sldMk cId="3973900328" sldId="348"/>
            <ac:spMk id="14" creationId="{B4269D02-D6C6-72BE-D98A-D41955E9EE66}"/>
          </ac:spMkLst>
        </pc:spChg>
        <pc:cxnChg chg="mod">
          <ac:chgData name="Paulo Henrique Monteiro Holanda Garcia de Matos" userId="9c3513e1-2fb6-4fb2-8c42-04c2b6ad4e7a" providerId="ADAL" clId="{B0267666-0E4F-4FE2-8622-6809B69C9D2E}" dt="2025-09-15T19:50:57.323" v="95" actId="1076"/>
          <ac:cxnSpMkLst>
            <pc:docMk/>
            <pc:sldMk cId="3973900328" sldId="348"/>
            <ac:cxnSpMk id="16" creationId="{9553DC79-678A-C577-EABF-78AD0B16BC1F}"/>
          </ac:cxnSpMkLst>
        </pc:cxnChg>
      </pc:sldChg>
      <pc:sldChg chg="modSp mod">
        <pc:chgData name="Paulo Henrique Monteiro Holanda Garcia de Matos" userId="9c3513e1-2fb6-4fb2-8c42-04c2b6ad4e7a" providerId="ADAL" clId="{B0267666-0E4F-4FE2-8622-6809B69C9D2E}" dt="2025-09-15T19:51:24.277" v="111" actId="1076"/>
        <pc:sldMkLst>
          <pc:docMk/>
          <pc:sldMk cId="691287688" sldId="351"/>
        </pc:sldMkLst>
        <pc:spChg chg="mod">
          <ac:chgData name="Paulo Henrique Monteiro Holanda Garcia de Matos" userId="9c3513e1-2fb6-4fb2-8c42-04c2b6ad4e7a" providerId="ADAL" clId="{B0267666-0E4F-4FE2-8622-6809B69C9D2E}" dt="2025-09-15T19:51:16.705" v="110" actId="20577"/>
          <ac:spMkLst>
            <pc:docMk/>
            <pc:sldMk cId="691287688" sldId="351"/>
            <ac:spMk id="2" creationId="{CFE891DD-8ADB-A7D1-8648-45F24498204A}"/>
          </ac:spMkLst>
        </pc:spChg>
        <pc:cxnChg chg="mod">
          <ac:chgData name="Paulo Henrique Monteiro Holanda Garcia de Matos" userId="9c3513e1-2fb6-4fb2-8c42-04c2b6ad4e7a" providerId="ADAL" clId="{B0267666-0E4F-4FE2-8622-6809B69C9D2E}" dt="2025-09-15T19:51:24.277" v="111" actId="1076"/>
          <ac:cxnSpMkLst>
            <pc:docMk/>
            <pc:sldMk cId="691287688" sldId="351"/>
            <ac:cxnSpMk id="4" creationId="{F289387D-383D-AEB3-36AA-D81E4E373DD3}"/>
          </ac:cxnSpMkLst>
        </pc:cxnChg>
      </pc:sldChg>
      <pc:sldChg chg="addSp delSp modSp add mod">
        <pc:chgData name="Paulo Henrique Monteiro Holanda Garcia de Matos" userId="9c3513e1-2fb6-4fb2-8c42-04c2b6ad4e7a" providerId="ADAL" clId="{B0267666-0E4F-4FE2-8622-6809B69C9D2E}" dt="2025-09-21T22:28:05.001" v="340" actId="27636"/>
        <pc:sldMkLst>
          <pc:docMk/>
          <pc:sldMk cId="55685740" sldId="352"/>
        </pc:sldMkLst>
        <pc:spChg chg="add mod">
          <ac:chgData name="Paulo Henrique Monteiro Holanda Garcia de Matos" userId="9c3513e1-2fb6-4fb2-8c42-04c2b6ad4e7a" providerId="ADAL" clId="{B0267666-0E4F-4FE2-8622-6809B69C9D2E}" dt="2025-09-21T22:28:05.001" v="340" actId="27636"/>
          <ac:spMkLst>
            <pc:docMk/>
            <pc:sldMk cId="55685740" sldId="352"/>
            <ac:spMk id="2" creationId="{9334165A-D7B4-5C30-4EF1-F37C79DE09EF}"/>
          </ac:spMkLst>
        </pc:spChg>
        <pc:spChg chg="mod">
          <ac:chgData name="Paulo Henrique Monteiro Holanda Garcia de Matos" userId="9c3513e1-2fb6-4fb2-8c42-04c2b6ad4e7a" providerId="ADAL" clId="{B0267666-0E4F-4FE2-8622-6809B69C9D2E}" dt="2025-09-21T22:22:57.300" v="322" actId="20577"/>
          <ac:spMkLst>
            <pc:docMk/>
            <pc:sldMk cId="55685740" sldId="352"/>
            <ac:spMk id="3" creationId="{587CAEB4-FF81-9907-694E-4FDAEC37E337}"/>
          </ac:spMkLst>
        </pc:spChg>
        <pc:picChg chg="del">
          <ac:chgData name="Paulo Henrique Monteiro Holanda Garcia de Matos" userId="9c3513e1-2fb6-4fb2-8c42-04c2b6ad4e7a" providerId="ADAL" clId="{B0267666-0E4F-4FE2-8622-6809B69C9D2E}" dt="2025-09-21T22:22:53.951" v="321" actId="478"/>
          <ac:picMkLst>
            <pc:docMk/>
            <pc:sldMk cId="55685740" sldId="352"/>
            <ac:picMk id="4" creationId="{8CDC9D4E-8B93-F403-A838-CD3536AE8A16}"/>
          </ac:picMkLst>
        </pc:picChg>
        <pc:picChg chg="del">
          <ac:chgData name="Paulo Henrique Monteiro Holanda Garcia de Matos" userId="9c3513e1-2fb6-4fb2-8c42-04c2b6ad4e7a" providerId="ADAL" clId="{B0267666-0E4F-4FE2-8622-6809B69C9D2E}" dt="2025-09-21T22:22:52.093" v="320" actId="478"/>
          <ac:picMkLst>
            <pc:docMk/>
            <pc:sldMk cId="55685740" sldId="352"/>
            <ac:picMk id="8" creationId="{BC1B962E-C429-C916-8649-BB6C83073146}"/>
          </ac:picMkLst>
        </pc:picChg>
      </pc:sldChg>
      <pc:sldChg chg="new del">
        <pc:chgData name="Paulo Henrique Monteiro Holanda Garcia de Matos" userId="9c3513e1-2fb6-4fb2-8c42-04c2b6ad4e7a" providerId="ADAL" clId="{B0267666-0E4F-4FE2-8622-6809B69C9D2E}" dt="2025-09-21T22:22:42.553" v="318" actId="47"/>
        <pc:sldMkLst>
          <pc:docMk/>
          <pc:sldMk cId="2956874205" sldId="352"/>
        </pc:sldMkLst>
      </pc:sldChg>
      <pc:sldChg chg="add">
        <pc:chgData name="Paulo Henrique Monteiro Holanda Garcia de Matos" userId="9c3513e1-2fb6-4fb2-8c42-04c2b6ad4e7a" providerId="ADAL" clId="{B0267666-0E4F-4FE2-8622-6809B69C9D2E}" dt="2025-09-22T00:25:50.939" v="364" actId="2890"/>
        <pc:sldMkLst>
          <pc:docMk/>
          <pc:sldMk cId="1668283764" sldId="353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AB4CC6-03C9-428D-852E-ABF03CC1240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D5A01CF-BA07-4880-A018-81BA95E200BF}">
      <dgm:prSet phldrT="[Texto]" custT="1"/>
      <dgm:spPr>
        <a:solidFill>
          <a:srgbClr val="002060"/>
        </a:solidFill>
      </dgm:spPr>
      <dgm:t>
        <a:bodyPr/>
        <a:lstStyle/>
        <a:p>
          <a:r>
            <a:rPr lang="pt-BR" sz="2400" b="1" dirty="0">
              <a:solidFill>
                <a:srgbClr val="FFFF00"/>
              </a:solidFill>
            </a:rPr>
            <a:t>Proposta do Programa de Regularidade Previdenciária</a:t>
          </a:r>
        </a:p>
      </dgm:t>
    </dgm:pt>
    <dgm:pt modelId="{BCC54C06-E43A-4400-BACB-6B87EF12EE0D}" type="parTrans" cxnId="{360385D3-5D37-48E8-83FA-CF1290A4D804}">
      <dgm:prSet/>
      <dgm:spPr/>
      <dgm:t>
        <a:bodyPr/>
        <a:lstStyle/>
        <a:p>
          <a:endParaRPr lang="pt-BR"/>
        </a:p>
      </dgm:t>
    </dgm:pt>
    <dgm:pt modelId="{2FCB8BDF-13E9-4494-A88B-A3D13A705FBD}" type="sibTrans" cxnId="{360385D3-5D37-48E8-83FA-CF1290A4D804}">
      <dgm:prSet/>
      <dgm:spPr/>
      <dgm:t>
        <a:bodyPr/>
        <a:lstStyle/>
        <a:p>
          <a:endParaRPr lang="pt-BR"/>
        </a:p>
      </dgm:t>
    </dgm:pt>
    <dgm:pt modelId="{ECC6642B-B25F-4E4D-8BD7-8A3988E04649}">
      <dgm:prSet phldrT="[Texto]" custT="1"/>
      <dgm:spPr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255" tIns="8255" rIns="8255" bIns="8255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Fomento à melhoria da gestão e à sustentabilidade</a:t>
          </a:r>
        </a:p>
      </dgm:t>
    </dgm:pt>
    <dgm:pt modelId="{18ABBC5B-BFC4-4669-968D-06DA2D5A7049}" type="parTrans" cxnId="{A274AD5E-5772-400A-A48B-8383BE2F838F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2C090A9B-55C3-4DA4-AA75-826055AF2BEE}" type="sibTrans" cxnId="{A274AD5E-5772-400A-A48B-8383BE2F838F}">
      <dgm:prSet/>
      <dgm:spPr/>
      <dgm:t>
        <a:bodyPr/>
        <a:lstStyle/>
        <a:p>
          <a:endParaRPr lang="pt-BR"/>
        </a:p>
      </dgm:t>
    </dgm:pt>
    <dgm:pt modelId="{0DF9FA90-C1FE-4C3A-8FCE-0428AA55456C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Transparência</a:t>
          </a:r>
          <a:endParaRPr lang="pt-BR" dirty="0">
            <a:solidFill>
              <a:schemeClr val="bg1"/>
            </a:solidFill>
          </a:endParaRPr>
        </a:p>
      </dgm:t>
    </dgm:pt>
    <dgm:pt modelId="{F79CC419-8FF0-4561-8AB8-53D318BAD9AF}" type="parTrans" cxnId="{D1374CC2-21D8-412A-A445-A9B8AB8B82C9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50F9E503-6200-4076-9636-F102C0E2BC99}" type="sibTrans" cxnId="{D1374CC2-21D8-412A-A445-A9B8AB8B82C9}">
      <dgm:prSet/>
      <dgm:spPr/>
      <dgm:t>
        <a:bodyPr/>
        <a:lstStyle/>
        <a:p>
          <a:endParaRPr lang="pt-BR"/>
        </a:p>
      </dgm:t>
    </dgm:pt>
    <dgm:pt modelId="{BDDB56DE-BE09-4551-A374-F32E22426870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Governança</a:t>
          </a:r>
        </a:p>
      </dgm:t>
    </dgm:pt>
    <dgm:pt modelId="{F3AD2FC3-C50C-42F8-BED0-2AB725A803F9}" type="parTrans" cxnId="{39044404-4E40-45CA-824E-20C5FE92E419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3D8EA3FD-BF7D-46F0-AD94-EE42E3A667C3}" type="sibTrans" cxnId="{39044404-4E40-45CA-824E-20C5FE92E419}">
      <dgm:prSet/>
      <dgm:spPr/>
      <dgm:t>
        <a:bodyPr/>
        <a:lstStyle/>
        <a:p>
          <a:endParaRPr lang="pt-BR"/>
        </a:p>
      </dgm:t>
    </dgm:pt>
    <dgm:pt modelId="{80B9001F-42A1-498D-83F8-9624E348E8E0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Acessibilidade a todos os entes</a:t>
          </a:r>
        </a:p>
      </dgm:t>
    </dgm:pt>
    <dgm:pt modelId="{5184521F-B162-42F5-BC6E-8CDE992E7D4C}" type="parTrans" cxnId="{1A11A80A-2A43-4BC7-B3A4-2AFB912F2560}">
      <dgm:prSet custT="1"/>
      <dgm:spPr>
        <a:noFill/>
        <a:ln w="19050" cap="flat" cmpd="sng" algn="ctr">
          <a:solidFill>
            <a:srgbClr val="002060"/>
          </a:solidFill>
          <a:prstDash val="solid"/>
          <a:miter lim="800000"/>
        </a:ln>
        <a:effectLst/>
      </dgm:spPr>
      <dgm:t>
        <a:bodyPr spcFirstLastPara="0" vert="horz" wrap="square" lIns="12700" tIns="0" rIns="12700" bIns="0" numCol="1" spcCol="1270" anchor="ctr" anchorCtr="0"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ptos" panose="02110004020202020204"/>
            <a:ea typeface="+mn-ea"/>
            <a:cs typeface="+mn-cs"/>
          </a:endParaRPr>
        </a:p>
      </dgm:t>
    </dgm:pt>
    <dgm:pt modelId="{5E8405BD-E84C-468E-AA66-C862EA4D2ADA}" type="sibTrans" cxnId="{1A11A80A-2A43-4BC7-B3A4-2AFB912F2560}">
      <dgm:prSet/>
      <dgm:spPr/>
      <dgm:t>
        <a:bodyPr/>
        <a:lstStyle/>
        <a:p>
          <a:endParaRPr lang="pt-BR"/>
        </a:p>
      </dgm:t>
    </dgm:pt>
    <dgm:pt modelId="{C04A5F74-2934-498D-89C7-C61539F7FFBF}">
      <dgm:prSet phldrT="[Texto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Os regulares, c/ dificuldades p/ manter regularidade</a:t>
          </a:r>
        </a:p>
      </dgm:t>
    </dgm:pt>
    <dgm:pt modelId="{68441FB2-06D0-4171-AE92-E12C1EE9F9FE}" type="parTrans" cxnId="{AD70DABA-537B-4D33-9320-9AD1C6E8860E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E68F18FD-5669-438F-A333-F6293FF8D6DF}" type="sibTrans" cxnId="{AD70DABA-537B-4D33-9320-9AD1C6E8860E}">
      <dgm:prSet/>
      <dgm:spPr/>
      <dgm:t>
        <a:bodyPr/>
        <a:lstStyle/>
        <a:p>
          <a:endParaRPr lang="pt-BR"/>
        </a:p>
      </dgm:t>
    </dgm:pt>
    <dgm:pt modelId="{B3412B40-70FC-4AC5-9B38-150B9952941E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c/ débitos; e/ou c/ CRP judicial;</a:t>
          </a:r>
        </a:p>
        <a:p>
          <a:r>
            <a:rPr lang="pt-BR" b="1" dirty="0">
              <a:solidFill>
                <a:schemeClr val="bg1"/>
              </a:solidFill>
            </a:rPr>
            <a:t> e/ou sem CRP</a:t>
          </a:r>
        </a:p>
      </dgm:t>
    </dgm:pt>
    <dgm:pt modelId="{64BC9739-9475-4B9A-B196-04539EE13E38}" type="parTrans" cxnId="{9F4B1931-0510-44C5-AE63-C9BEA4D1ADA5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1C7E3105-BBE9-496D-9B37-547D4D53B79B}" type="sibTrans" cxnId="{9F4B1931-0510-44C5-AE63-C9BEA4D1ADA5}">
      <dgm:prSet/>
      <dgm:spPr/>
      <dgm:t>
        <a:bodyPr/>
        <a:lstStyle/>
        <a:p>
          <a:endParaRPr lang="pt-BR"/>
        </a:p>
      </dgm:t>
    </dgm:pt>
    <dgm:pt modelId="{2051F60A-8EEF-4D59-8667-05D178C5518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b="1" dirty="0">
              <a:solidFill>
                <a:schemeClr val="bg1"/>
              </a:solidFill>
            </a:rPr>
            <a:t>Manutenção da Regularidade no Repasse</a:t>
          </a:r>
          <a:endParaRPr lang="pt-BR" dirty="0">
            <a:solidFill>
              <a:schemeClr val="bg1"/>
            </a:solidFill>
          </a:endParaRPr>
        </a:p>
      </dgm:t>
    </dgm:pt>
    <dgm:pt modelId="{89016638-03BA-4F90-ADB7-5ED30C4C3214}" type="parTrans" cxnId="{D52C1731-7457-484F-8E72-1CA103C25805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24E31079-CD14-433C-84DB-D5CBA5052735}" type="sibTrans" cxnId="{D52C1731-7457-484F-8E72-1CA103C25805}">
      <dgm:prSet/>
      <dgm:spPr/>
      <dgm:t>
        <a:bodyPr/>
        <a:lstStyle/>
        <a:p>
          <a:endParaRPr lang="pt-BR"/>
        </a:p>
      </dgm:t>
    </dgm:pt>
    <dgm:pt modelId="{2EA8860E-E1D9-4BA7-975F-67DE5D87DEB6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Equilíbrio Atuarial: aonde se quer chegar...</a:t>
          </a:r>
          <a:endParaRPr lang="pt-BR" dirty="0">
            <a:solidFill>
              <a:schemeClr val="bg1"/>
            </a:solidFill>
          </a:endParaRPr>
        </a:p>
      </dgm:t>
    </dgm:pt>
    <dgm:pt modelId="{DD14F883-A708-451C-BD0A-D45E5F3F76E8}" type="parTrans" cxnId="{FE00D75E-1D20-4304-9CE0-76C506428A1F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E49EB15B-12BF-4C77-BD23-17C36A02744F}" type="sibTrans" cxnId="{FE00D75E-1D20-4304-9CE0-76C506428A1F}">
      <dgm:prSet/>
      <dgm:spPr/>
      <dgm:t>
        <a:bodyPr/>
        <a:lstStyle/>
        <a:p>
          <a:endParaRPr lang="pt-BR"/>
        </a:p>
      </dgm:t>
    </dgm:pt>
    <dgm:pt modelId="{0D4713C5-8EA4-4DC7-B217-06AF3002F1A6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pt-BR" b="1" dirty="0">
              <a:solidFill>
                <a:schemeClr val="tx1"/>
              </a:solidFill>
            </a:rPr>
            <a:t>Flexibilidade e Adaptabilidade</a:t>
          </a:r>
        </a:p>
      </dgm:t>
    </dgm:pt>
    <dgm:pt modelId="{5A39AF06-6DBF-4E0E-8395-C3962EB50387}" type="parTrans" cxnId="{E0021108-CD31-4E36-AA51-C6718C73C927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/>
        </a:p>
      </dgm:t>
    </dgm:pt>
    <dgm:pt modelId="{9495E098-97AD-41A1-9795-D3F448BA7704}" type="sibTrans" cxnId="{E0021108-CD31-4E36-AA51-C6718C73C927}">
      <dgm:prSet/>
      <dgm:spPr/>
      <dgm:t>
        <a:bodyPr/>
        <a:lstStyle/>
        <a:p>
          <a:endParaRPr lang="pt-BR"/>
        </a:p>
      </dgm:t>
    </dgm:pt>
    <dgm:pt modelId="{1D7903ED-C904-446E-A259-5774127B271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pt-BR" b="1" dirty="0">
              <a:solidFill>
                <a:schemeClr val="bg1"/>
              </a:solidFill>
            </a:rPr>
            <a:t>Módulos x Fases</a:t>
          </a:r>
        </a:p>
      </dgm:t>
    </dgm:pt>
    <dgm:pt modelId="{69E92D5F-01B9-4CDB-AE5A-3CD028941FFD}" type="parTrans" cxnId="{BB850C92-B0BB-4F3B-B670-1442C4420857}">
      <dgm:prSet/>
      <dgm:spPr>
        <a:ln>
          <a:solidFill>
            <a:srgbClr val="002060"/>
          </a:solidFill>
        </a:ln>
      </dgm:spPr>
      <dgm:t>
        <a:bodyPr/>
        <a:lstStyle/>
        <a:p>
          <a:endParaRPr lang="pt-BR" dirty="0"/>
        </a:p>
      </dgm:t>
    </dgm:pt>
    <dgm:pt modelId="{CAA7922A-AA78-417B-A662-C891523FDEB6}" type="sibTrans" cxnId="{BB850C92-B0BB-4F3B-B670-1442C4420857}">
      <dgm:prSet/>
      <dgm:spPr/>
      <dgm:t>
        <a:bodyPr/>
        <a:lstStyle/>
        <a:p>
          <a:endParaRPr lang="pt-BR"/>
        </a:p>
      </dgm:t>
    </dgm:pt>
    <dgm:pt modelId="{E3897388-E0BB-435A-BE48-D475EB4462D2}">
      <dgm:prSet custT="1"/>
      <dgm:spPr>
        <a:noFill/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8255" tIns="8255" rIns="8255" bIns="8255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Contemplará medidas para orientação e acompanhamento dos entes e para simplificação e racionalização dos procedimentos para emissão do CRP. </a:t>
          </a:r>
        </a:p>
      </dgm:t>
    </dgm:pt>
    <dgm:pt modelId="{43444F2F-7B1A-4C32-A675-A42B0A6EA2BD}" type="sibTrans" cxnId="{12821EB8-A4B4-4621-837A-1F601948AADD}">
      <dgm:prSet/>
      <dgm:spPr/>
      <dgm:t>
        <a:bodyPr/>
        <a:lstStyle/>
        <a:p>
          <a:endParaRPr lang="pt-BR"/>
        </a:p>
      </dgm:t>
    </dgm:pt>
    <dgm:pt modelId="{0914E44A-9FFD-4479-806E-ACA37502750C}" type="parTrans" cxnId="{12821EB8-A4B4-4621-837A-1F601948AADD}">
      <dgm:prSet/>
      <dgm:spPr/>
      <dgm:t>
        <a:bodyPr/>
        <a:lstStyle/>
        <a:p>
          <a:endParaRPr lang="pt-BR"/>
        </a:p>
      </dgm:t>
    </dgm:pt>
    <dgm:pt modelId="{DFA3A9B1-381E-48FF-973A-032B1C8B9A1F}" type="pres">
      <dgm:prSet presAssocID="{77AB4CC6-03C9-428D-852E-ABF03CC1240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A2FB69A7-1479-4B52-8AF8-A3359801E2D6}" type="pres">
      <dgm:prSet presAssocID="{DD5A01CF-BA07-4880-A018-81BA95E200BF}" presName="root1" presStyleCnt="0"/>
      <dgm:spPr/>
    </dgm:pt>
    <dgm:pt modelId="{28565758-817E-4CD4-B2CE-10D7C782C43C}" type="pres">
      <dgm:prSet presAssocID="{DD5A01CF-BA07-4880-A018-81BA95E200BF}" presName="LevelOneTextNode" presStyleLbl="node0" presStyleIdx="0" presStyleCnt="2" custScaleY="144124" custLinFactNeighborX="-50527" custLinFactNeighborY="-330">
        <dgm:presLayoutVars>
          <dgm:chPref val="3"/>
        </dgm:presLayoutVars>
      </dgm:prSet>
      <dgm:spPr/>
    </dgm:pt>
    <dgm:pt modelId="{D4EF52AD-8C79-4703-B2DF-755534BB9143}" type="pres">
      <dgm:prSet presAssocID="{DD5A01CF-BA07-4880-A018-81BA95E200BF}" presName="level2hierChild" presStyleCnt="0"/>
      <dgm:spPr/>
    </dgm:pt>
    <dgm:pt modelId="{1699CB96-B1E9-4117-B4A7-4A869582B7F9}" type="pres">
      <dgm:prSet presAssocID="{18ABBC5B-BFC4-4669-968D-06DA2D5A7049}" presName="conn2-1" presStyleLbl="parChTrans1D2" presStyleIdx="0" presStyleCnt="3"/>
      <dgm:spPr/>
    </dgm:pt>
    <dgm:pt modelId="{58275657-8EAA-432C-855D-E0815A452169}" type="pres">
      <dgm:prSet presAssocID="{18ABBC5B-BFC4-4669-968D-06DA2D5A7049}" presName="connTx" presStyleLbl="parChTrans1D2" presStyleIdx="0" presStyleCnt="3"/>
      <dgm:spPr/>
    </dgm:pt>
    <dgm:pt modelId="{C975DC0D-9DA8-4AB6-A2BB-0F9083D1712E}" type="pres">
      <dgm:prSet presAssocID="{ECC6642B-B25F-4E4D-8BD7-8A3988E04649}" presName="root2" presStyleCnt="0"/>
      <dgm:spPr/>
    </dgm:pt>
    <dgm:pt modelId="{CB153039-8B21-4F03-8F5D-AFDD38BF215D}" type="pres">
      <dgm:prSet presAssocID="{ECC6642B-B25F-4E4D-8BD7-8A3988E04649}" presName="LevelTwoTextNode" presStyleLbl="node2" presStyleIdx="0" presStyleCnt="3" custScaleY="69365">
        <dgm:presLayoutVars>
          <dgm:chPref val="3"/>
        </dgm:presLayoutVars>
      </dgm:prSet>
      <dgm:spPr>
        <a:xfrm>
          <a:off x="4689129" y="1769748"/>
          <a:ext cx="2083130" cy="722481"/>
        </a:xfrm>
        <a:prstGeom prst="roundRect">
          <a:avLst>
            <a:gd name="adj" fmla="val 10000"/>
          </a:avLst>
        </a:prstGeom>
      </dgm:spPr>
    </dgm:pt>
    <dgm:pt modelId="{A0C2C2CD-F979-4FEB-9DB7-C616CA8C28B8}" type="pres">
      <dgm:prSet presAssocID="{ECC6642B-B25F-4E4D-8BD7-8A3988E04649}" presName="level3hierChild" presStyleCnt="0"/>
      <dgm:spPr/>
    </dgm:pt>
    <dgm:pt modelId="{EF8BA1AF-C887-4212-8B9F-4BE080138D28}" type="pres">
      <dgm:prSet presAssocID="{89016638-03BA-4F90-ADB7-5ED30C4C3214}" presName="conn2-1" presStyleLbl="parChTrans1D3" presStyleIdx="0" presStyleCnt="7"/>
      <dgm:spPr/>
    </dgm:pt>
    <dgm:pt modelId="{7C3107D7-6D23-42FC-8D45-0A663CB65B42}" type="pres">
      <dgm:prSet presAssocID="{89016638-03BA-4F90-ADB7-5ED30C4C3214}" presName="connTx" presStyleLbl="parChTrans1D3" presStyleIdx="0" presStyleCnt="7"/>
      <dgm:spPr/>
    </dgm:pt>
    <dgm:pt modelId="{D73079E5-F675-4CF7-8E46-FC380DE9FB55}" type="pres">
      <dgm:prSet presAssocID="{2051F60A-8EEF-4D59-8667-05D178C5518B}" presName="root2" presStyleCnt="0"/>
      <dgm:spPr/>
    </dgm:pt>
    <dgm:pt modelId="{7E287811-FAB8-4AFF-BBED-CB355167591D}" type="pres">
      <dgm:prSet presAssocID="{2051F60A-8EEF-4D59-8667-05D178C5518B}" presName="LevelTwoTextNode" presStyleLbl="node3" presStyleIdx="0" presStyleCnt="7" custScaleX="132608" custScaleY="72619">
        <dgm:presLayoutVars>
          <dgm:chPref val="3"/>
        </dgm:presLayoutVars>
      </dgm:prSet>
      <dgm:spPr/>
    </dgm:pt>
    <dgm:pt modelId="{F3873127-86C4-48D7-9862-118B26029879}" type="pres">
      <dgm:prSet presAssocID="{2051F60A-8EEF-4D59-8667-05D178C5518B}" presName="level3hierChild" presStyleCnt="0"/>
      <dgm:spPr/>
    </dgm:pt>
    <dgm:pt modelId="{F5ADB95B-4B51-4C63-A660-49B625B63D00}" type="pres">
      <dgm:prSet presAssocID="{F79CC419-8FF0-4561-8AB8-53D318BAD9AF}" presName="conn2-1" presStyleLbl="parChTrans1D3" presStyleIdx="1" presStyleCnt="7"/>
      <dgm:spPr/>
    </dgm:pt>
    <dgm:pt modelId="{5883ED6B-5864-421D-80F1-254E08BDE030}" type="pres">
      <dgm:prSet presAssocID="{F79CC419-8FF0-4561-8AB8-53D318BAD9AF}" presName="connTx" presStyleLbl="parChTrans1D3" presStyleIdx="1" presStyleCnt="7"/>
      <dgm:spPr/>
    </dgm:pt>
    <dgm:pt modelId="{00782305-461F-4133-8C7E-AC1143B36908}" type="pres">
      <dgm:prSet presAssocID="{0DF9FA90-C1FE-4C3A-8FCE-0428AA55456C}" presName="root2" presStyleCnt="0"/>
      <dgm:spPr/>
    </dgm:pt>
    <dgm:pt modelId="{0B0043F7-C1AB-4732-AC7D-0A54AE4F8408}" type="pres">
      <dgm:prSet presAssocID="{0DF9FA90-C1FE-4C3A-8FCE-0428AA55456C}" presName="LevelTwoTextNode" presStyleLbl="node3" presStyleIdx="1" presStyleCnt="7" custScaleX="135591" custScaleY="70702">
        <dgm:presLayoutVars>
          <dgm:chPref val="3"/>
        </dgm:presLayoutVars>
      </dgm:prSet>
      <dgm:spPr/>
    </dgm:pt>
    <dgm:pt modelId="{FAEA59EB-2471-48DC-BCB3-33B658513443}" type="pres">
      <dgm:prSet presAssocID="{0DF9FA90-C1FE-4C3A-8FCE-0428AA55456C}" presName="level3hierChild" presStyleCnt="0"/>
      <dgm:spPr/>
    </dgm:pt>
    <dgm:pt modelId="{0A516B3A-22D3-4057-A8FA-E52D4931F676}" type="pres">
      <dgm:prSet presAssocID="{F3AD2FC3-C50C-42F8-BED0-2AB725A803F9}" presName="conn2-1" presStyleLbl="parChTrans1D3" presStyleIdx="2" presStyleCnt="7"/>
      <dgm:spPr/>
    </dgm:pt>
    <dgm:pt modelId="{3BCC47B8-38CC-492A-AD12-3C149039CD8E}" type="pres">
      <dgm:prSet presAssocID="{F3AD2FC3-C50C-42F8-BED0-2AB725A803F9}" presName="connTx" presStyleLbl="parChTrans1D3" presStyleIdx="2" presStyleCnt="7"/>
      <dgm:spPr/>
    </dgm:pt>
    <dgm:pt modelId="{FE280D9C-A1F9-4018-928C-627C7EF5E305}" type="pres">
      <dgm:prSet presAssocID="{BDDB56DE-BE09-4551-A374-F32E22426870}" presName="root2" presStyleCnt="0"/>
      <dgm:spPr/>
    </dgm:pt>
    <dgm:pt modelId="{862AF05A-DCEC-4574-9555-DE42C5B51017}" type="pres">
      <dgm:prSet presAssocID="{BDDB56DE-BE09-4551-A374-F32E22426870}" presName="LevelTwoTextNode" presStyleLbl="node3" presStyleIdx="2" presStyleCnt="7" custScaleX="135660" custScaleY="58107">
        <dgm:presLayoutVars>
          <dgm:chPref val="3"/>
        </dgm:presLayoutVars>
      </dgm:prSet>
      <dgm:spPr/>
    </dgm:pt>
    <dgm:pt modelId="{0644FA09-FE22-4198-9197-3E31F138DE1F}" type="pres">
      <dgm:prSet presAssocID="{BDDB56DE-BE09-4551-A374-F32E22426870}" presName="level3hierChild" presStyleCnt="0"/>
      <dgm:spPr/>
    </dgm:pt>
    <dgm:pt modelId="{CE688F27-686D-4634-B7B1-5B9C265F8D13}" type="pres">
      <dgm:prSet presAssocID="{DD14F883-A708-451C-BD0A-D45E5F3F76E8}" presName="conn2-1" presStyleLbl="parChTrans1D3" presStyleIdx="3" presStyleCnt="7"/>
      <dgm:spPr/>
    </dgm:pt>
    <dgm:pt modelId="{F891E983-D412-493D-80A8-FF5651CE2993}" type="pres">
      <dgm:prSet presAssocID="{DD14F883-A708-451C-BD0A-D45E5F3F76E8}" presName="connTx" presStyleLbl="parChTrans1D3" presStyleIdx="3" presStyleCnt="7"/>
      <dgm:spPr/>
    </dgm:pt>
    <dgm:pt modelId="{1B860CF1-6DAB-4772-B7D7-7F81F3DF2DFF}" type="pres">
      <dgm:prSet presAssocID="{2EA8860E-E1D9-4BA7-975F-67DE5D87DEB6}" presName="root2" presStyleCnt="0"/>
      <dgm:spPr/>
    </dgm:pt>
    <dgm:pt modelId="{DAD75238-6A6D-4867-9BB8-C062E0C97683}" type="pres">
      <dgm:prSet presAssocID="{2EA8860E-E1D9-4BA7-975F-67DE5D87DEB6}" presName="LevelTwoTextNode" presStyleLbl="node3" presStyleIdx="3" presStyleCnt="7" custScaleX="136549" custScaleY="68746">
        <dgm:presLayoutVars>
          <dgm:chPref val="3"/>
        </dgm:presLayoutVars>
      </dgm:prSet>
      <dgm:spPr/>
    </dgm:pt>
    <dgm:pt modelId="{0DF7F1B5-CD7A-49F5-8279-58E0DE30D7B3}" type="pres">
      <dgm:prSet presAssocID="{2EA8860E-E1D9-4BA7-975F-67DE5D87DEB6}" presName="level3hierChild" presStyleCnt="0"/>
      <dgm:spPr/>
    </dgm:pt>
    <dgm:pt modelId="{4AC4F78F-8F0D-4F49-B883-C0091E55F567}" type="pres">
      <dgm:prSet presAssocID="{5184521F-B162-42F5-BC6E-8CDE992E7D4C}" presName="conn2-1" presStyleLbl="parChTrans1D2" presStyleIdx="1" presStyleCnt="3"/>
      <dgm:spPr>
        <a:xfrm rot="1184939">
          <a:off x="2173282" y="4617569"/>
          <a:ext cx="2592077" cy="27685"/>
        </a:xfrm>
        <a:custGeom>
          <a:avLst/>
          <a:gdLst/>
          <a:ahLst/>
          <a:cxnLst/>
          <a:rect l="0" t="0" r="0" b="0"/>
          <a:pathLst>
            <a:path>
              <a:moveTo>
                <a:pt x="0" y="13842"/>
              </a:moveTo>
              <a:lnTo>
                <a:pt x="2592077" y="13842"/>
              </a:lnTo>
            </a:path>
          </a:pathLst>
        </a:custGeom>
      </dgm:spPr>
    </dgm:pt>
    <dgm:pt modelId="{B6211F55-2F8B-40C1-B527-728D5C397E56}" type="pres">
      <dgm:prSet presAssocID="{5184521F-B162-42F5-BC6E-8CDE992E7D4C}" presName="connTx" presStyleLbl="parChTrans1D2" presStyleIdx="1" presStyleCnt="3"/>
      <dgm:spPr/>
    </dgm:pt>
    <dgm:pt modelId="{78844F1B-D239-4A8A-B86E-990F66490965}" type="pres">
      <dgm:prSet presAssocID="{80B9001F-42A1-498D-83F8-9624E348E8E0}" presName="root2" presStyleCnt="0"/>
      <dgm:spPr/>
    </dgm:pt>
    <dgm:pt modelId="{28534C58-3E5E-4D18-8627-6C606D257D26}" type="pres">
      <dgm:prSet presAssocID="{80B9001F-42A1-498D-83F8-9624E348E8E0}" presName="LevelTwoTextNode" presStyleLbl="node2" presStyleIdx="1" presStyleCnt="3" custScaleY="60582">
        <dgm:presLayoutVars>
          <dgm:chPref val="3"/>
        </dgm:presLayoutVars>
      </dgm:prSet>
      <dgm:spPr/>
    </dgm:pt>
    <dgm:pt modelId="{37B12D86-C3A5-4CB4-8198-F3EDF3673643}" type="pres">
      <dgm:prSet presAssocID="{80B9001F-42A1-498D-83F8-9624E348E8E0}" presName="level3hierChild" presStyleCnt="0"/>
      <dgm:spPr/>
    </dgm:pt>
    <dgm:pt modelId="{16D44108-6A58-4BA6-AE05-2E183BDE1EB7}" type="pres">
      <dgm:prSet presAssocID="{64BC9739-9475-4B9A-B196-04539EE13E38}" presName="conn2-1" presStyleLbl="parChTrans1D3" presStyleIdx="4" presStyleCnt="7"/>
      <dgm:spPr/>
    </dgm:pt>
    <dgm:pt modelId="{CD2A1BE6-A6F9-4C81-BE79-CF7039973DCC}" type="pres">
      <dgm:prSet presAssocID="{64BC9739-9475-4B9A-B196-04539EE13E38}" presName="connTx" presStyleLbl="parChTrans1D3" presStyleIdx="4" presStyleCnt="7"/>
      <dgm:spPr/>
    </dgm:pt>
    <dgm:pt modelId="{26239E86-F4C2-4F01-B8C2-0A20FEBA11BC}" type="pres">
      <dgm:prSet presAssocID="{B3412B40-70FC-4AC5-9B38-150B9952941E}" presName="root2" presStyleCnt="0"/>
      <dgm:spPr/>
    </dgm:pt>
    <dgm:pt modelId="{F9A76635-86A8-45BA-B971-B7458C979A0C}" type="pres">
      <dgm:prSet presAssocID="{B3412B40-70FC-4AC5-9B38-150B9952941E}" presName="LevelTwoTextNode" presStyleLbl="node3" presStyleIdx="4" presStyleCnt="7" custScaleX="137504" custScaleY="54123">
        <dgm:presLayoutVars>
          <dgm:chPref val="3"/>
        </dgm:presLayoutVars>
      </dgm:prSet>
      <dgm:spPr/>
    </dgm:pt>
    <dgm:pt modelId="{AFCE0848-618D-4929-AB95-2B421D026A4A}" type="pres">
      <dgm:prSet presAssocID="{B3412B40-70FC-4AC5-9B38-150B9952941E}" presName="level3hierChild" presStyleCnt="0"/>
      <dgm:spPr/>
    </dgm:pt>
    <dgm:pt modelId="{7C2D4EEA-F3B2-4038-9D45-55173AF730E4}" type="pres">
      <dgm:prSet presAssocID="{68441FB2-06D0-4171-AE92-E12C1EE9F9FE}" presName="conn2-1" presStyleLbl="parChTrans1D3" presStyleIdx="5" presStyleCnt="7"/>
      <dgm:spPr/>
    </dgm:pt>
    <dgm:pt modelId="{0079D73E-D245-496F-976E-3A187ECA679B}" type="pres">
      <dgm:prSet presAssocID="{68441FB2-06D0-4171-AE92-E12C1EE9F9FE}" presName="connTx" presStyleLbl="parChTrans1D3" presStyleIdx="5" presStyleCnt="7"/>
      <dgm:spPr/>
    </dgm:pt>
    <dgm:pt modelId="{22B1A125-471D-4037-A6E7-FCE176713D47}" type="pres">
      <dgm:prSet presAssocID="{C04A5F74-2934-498D-89C7-C61539F7FFBF}" presName="root2" presStyleCnt="0"/>
      <dgm:spPr/>
    </dgm:pt>
    <dgm:pt modelId="{B2BA576E-C19A-4077-AD08-1CFD87B1C47C}" type="pres">
      <dgm:prSet presAssocID="{C04A5F74-2934-498D-89C7-C61539F7FFBF}" presName="LevelTwoTextNode" presStyleLbl="node3" presStyleIdx="5" presStyleCnt="7" custScaleX="136199" custScaleY="56671">
        <dgm:presLayoutVars>
          <dgm:chPref val="3"/>
        </dgm:presLayoutVars>
      </dgm:prSet>
      <dgm:spPr/>
    </dgm:pt>
    <dgm:pt modelId="{CB3E6CAD-B50C-40D0-A7CF-69E1673B4A27}" type="pres">
      <dgm:prSet presAssocID="{C04A5F74-2934-498D-89C7-C61539F7FFBF}" presName="level3hierChild" presStyleCnt="0"/>
      <dgm:spPr/>
    </dgm:pt>
    <dgm:pt modelId="{97E5FC4F-0D1D-473F-913B-8550EFE3B0F3}" type="pres">
      <dgm:prSet presAssocID="{5A39AF06-6DBF-4E0E-8395-C3962EB50387}" presName="conn2-1" presStyleLbl="parChTrans1D2" presStyleIdx="2" presStyleCnt="3"/>
      <dgm:spPr/>
    </dgm:pt>
    <dgm:pt modelId="{BE92DB57-6C9C-45FD-84CF-45A746AA08F9}" type="pres">
      <dgm:prSet presAssocID="{5A39AF06-6DBF-4E0E-8395-C3962EB50387}" presName="connTx" presStyleLbl="parChTrans1D2" presStyleIdx="2" presStyleCnt="3"/>
      <dgm:spPr/>
    </dgm:pt>
    <dgm:pt modelId="{EAF1A05A-4ECB-4448-933D-EC5EF2FAB255}" type="pres">
      <dgm:prSet presAssocID="{0D4713C5-8EA4-4DC7-B217-06AF3002F1A6}" presName="root2" presStyleCnt="0"/>
      <dgm:spPr/>
    </dgm:pt>
    <dgm:pt modelId="{14671FC1-B8D2-44F6-BA28-8F09F961DCAF}" type="pres">
      <dgm:prSet presAssocID="{0D4713C5-8EA4-4DC7-B217-06AF3002F1A6}" presName="LevelTwoTextNode" presStyleLbl="node2" presStyleIdx="2" presStyleCnt="3" custScaleY="63279">
        <dgm:presLayoutVars>
          <dgm:chPref val="3"/>
        </dgm:presLayoutVars>
      </dgm:prSet>
      <dgm:spPr/>
    </dgm:pt>
    <dgm:pt modelId="{596CBFC8-73D3-4F5E-81AC-6D1C69A95AB1}" type="pres">
      <dgm:prSet presAssocID="{0D4713C5-8EA4-4DC7-B217-06AF3002F1A6}" presName="level3hierChild" presStyleCnt="0"/>
      <dgm:spPr/>
    </dgm:pt>
    <dgm:pt modelId="{9F2319F2-895C-450E-9EE4-D1CAB221BA90}" type="pres">
      <dgm:prSet presAssocID="{69E92D5F-01B9-4CDB-AE5A-3CD028941FFD}" presName="conn2-1" presStyleLbl="parChTrans1D3" presStyleIdx="6" presStyleCnt="7"/>
      <dgm:spPr/>
    </dgm:pt>
    <dgm:pt modelId="{E30021D1-E7EE-4855-ABFC-B2D8E0F7EA40}" type="pres">
      <dgm:prSet presAssocID="{69E92D5F-01B9-4CDB-AE5A-3CD028941FFD}" presName="connTx" presStyleLbl="parChTrans1D3" presStyleIdx="6" presStyleCnt="7"/>
      <dgm:spPr/>
    </dgm:pt>
    <dgm:pt modelId="{7A736A1D-72BE-46C5-A4C1-34832E123355}" type="pres">
      <dgm:prSet presAssocID="{1D7903ED-C904-446E-A259-5774127B2712}" presName="root2" presStyleCnt="0"/>
      <dgm:spPr/>
    </dgm:pt>
    <dgm:pt modelId="{B793535C-B37D-4900-A3C9-D5731C0D3267}" type="pres">
      <dgm:prSet presAssocID="{1D7903ED-C904-446E-A259-5774127B2712}" presName="LevelTwoTextNode" presStyleLbl="node3" presStyleIdx="6" presStyleCnt="7" custScaleX="134701" custScaleY="39085">
        <dgm:presLayoutVars>
          <dgm:chPref val="3"/>
        </dgm:presLayoutVars>
      </dgm:prSet>
      <dgm:spPr/>
    </dgm:pt>
    <dgm:pt modelId="{4B725CC6-71E6-41C1-8F7E-5C4AC5D1A77B}" type="pres">
      <dgm:prSet presAssocID="{1D7903ED-C904-446E-A259-5774127B2712}" presName="level3hierChild" presStyleCnt="0"/>
      <dgm:spPr/>
    </dgm:pt>
    <dgm:pt modelId="{B94F4CB8-993C-4B19-9D00-D8A433431779}" type="pres">
      <dgm:prSet presAssocID="{E3897388-E0BB-435A-BE48-D475EB4462D2}" presName="root1" presStyleCnt="0"/>
      <dgm:spPr/>
    </dgm:pt>
    <dgm:pt modelId="{49774D64-ADF5-45BD-9A9D-3BE695BD0C77}" type="pres">
      <dgm:prSet presAssocID="{E3897388-E0BB-435A-BE48-D475EB4462D2}" presName="LevelOneTextNode" presStyleLbl="node0" presStyleIdx="1" presStyleCnt="2" custScaleX="119496" custScaleY="125734" custLinFactY="-170095" custLinFactNeighborX="-5772" custLinFactNeighborY="-200000">
        <dgm:presLayoutVars>
          <dgm:chPref val="3"/>
        </dgm:presLayoutVars>
      </dgm:prSet>
      <dgm:spPr>
        <a:xfrm>
          <a:off x="1615159" y="1502361"/>
          <a:ext cx="2592340" cy="1296170"/>
        </a:xfrm>
        <a:prstGeom prst="roundRect">
          <a:avLst>
            <a:gd name="adj" fmla="val 10000"/>
          </a:avLst>
        </a:prstGeom>
      </dgm:spPr>
    </dgm:pt>
    <dgm:pt modelId="{FE38BC12-DA15-4EE4-9DC1-6A819924D747}" type="pres">
      <dgm:prSet presAssocID="{E3897388-E0BB-435A-BE48-D475EB4462D2}" presName="level2hierChild" presStyleCnt="0"/>
      <dgm:spPr/>
    </dgm:pt>
  </dgm:ptLst>
  <dgm:cxnLst>
    <dgm:cxn modelId="{39044404-4E40-45CA-824E-20C5FE92E419}" srcId="{ECC6642B-B25F-4E4D-8BD7-8A3988E04649}" destId="{BDDB56DE-BE09-4551-A374-F32E22426870}" srcOrd="2" destOrd="0" parTransId="{F3AD2FC3-C50C-42F8-BED0-2AB725A803F9}" sibTransId="{3D8EA3FD-BF7D-46F0-AD94-EE42E3A667C3}"/>
    <dgm:cxn modelId="{E0021108-CD31-4E36-AA51-C6718C73C927}" srcId="{DD5A01CF-BA07-4880-A018-81BA95E200BF}" destId="{0D4713C5-8EA4-4DC7-B217-06AF3002F1A6}" srcOrd="2" destOrd="0" parTransId="{5A39AF06-6DBF-4E0E-8395-C3962EB50387}" sibTransId="{9495E098-97AD-41A1-9795-D3F448BA7704}"/>
    <dgm:cxn modelId="{1A11A80A-2A43-4BC7-B3A4-2AFB912F2560}" srcId="{DD5A01CF-BA07-4880-A018-81BA95E200BF}" destId="{80B9001F-42A1-498D-83F8-9624E348E8E0}" srcOrd="1" destOrd="0" parTransId="{5184521F-B162-42F5-BC6E-8CDE992E7D4C}" sibTransId="{5E8405BD-E84C-468E-AA66-C862EA4D2ADA}"/>
    <dgm:cxn modelId="{5E505B16-0F37-42DD-8E16-69FAB3B531CC}" type="presOf" srcId="{1D7903ED-C904-446E-A259-5774127B2712}" destId="{B793535C-B37D-4900-A3C9-D5731C0D3267}" srcOrd="0" destOrd="0" presId="urn:microsoft.com/office/officeart/2005/8/layout/hierarchy2"/>
    <dgm:cxn modelId="{DA115117-1003-4AAC-B0DC-3B9B934CD078}" type="presOf" srcId="{18ABBC5B-BFC4-4669-968D-06DA2D5A7049}" destId="{58275657-8EAA-432C-855D-E0815A452169}" srcOrd="1" destOrd="0" presId="urn:microsoft.com/office/officeart/2005/8/layout/hierarchy2"/>
    <dgm:cxn modelId="{36B37A24-1B72-48E4-AB60-5A845D48A48D}" type="presOf" srcId="{BDDB56DE-BE09-4551-A374-F32E22426870}" destId="{862AF05A-DCEC-4574-9555-DE42C5B51017}" srcOrd="0" destOrd="0" presId="urn:microsoft.com/office/officeart/2005/8/layout/hierarchy2"/>
    <dgm:cxn modelId="{0FD40C2D-64B0-447A-9879-0BB9EA556044}" type="presOf" srcId="{0DF9FA90-C1FE-4C3A-8FCE-0428AA55456C}" destId="{0B0043F7-C1AB-4732-AC7D-0A54AE4F8408}" srcOrd="0" destOrd="0" presId="urn:microsoft.com/office/officeart/2005/8/layout/hierarchy2"/>
    <dgm:cxn modelId="{817BD130-647C-4495-A859-0F4C71F43F23}" type="presOf" srcId="{68441FB2-06D0-4171-AE92-E12C1EE9F9FE}" destId="{0079D73E-D245-496F-976E-3A187ECA679B}" srcOrd="1" destOrd="0" presId="urn:microsoft.com/office/officeart/2005/8/layout/hierarchy2"/>
    <dgm:cxn modelId="{D52C1731-7457-484F-8E72-1CA103C25805}" srcId="{ECC6642B-B25F-4E4D-8BD7-8A3988E04649}" destId="{2051F60A-8EEF-4D59-8667-05D178C5518B}" srcOrd="0" destOrd="0" parTransId="{89016638-03BA-4F90-ADB7-5ED30C4C3214}" sibTransId="{24E31079-CD14-433C-84DB-D5CBA5052735}"/>
    <dgm:cxn modelId="{9F4B1931-0510-44C5-AE63-C9BEA4D1ADA5}" srcId="{80B9001F-42A1-498D-83F8-9624E348E8E0}" destId="{B3412B40-70FC-4AC5-9B38-150B9952941E}" srcOrd="0" destOrd="0" parTransId="{64BC9739-9475-4B9A-B196-04539EE13E38}" sibTransId="{1C7E3105-BBE9-496D-9B37-547D4D53B79B}"/>
    <dgm:cxn modelId="{7016EF36-9936-4384-B05B-D96CE2332B1E}" type="presOf" srcId="{ECC6642B-B25F-4E4D-8BD7-8A3988E04649}" destId="{CB153039-8B21-4F03-8F5D-AFDD38BF215D}" srcOrd="0" destOrd="0" presId="urn:microsoft.com/office/officeart/2005/8/layout/hierarchy2"/>
    <dgm:cxn modelId="{7431243C-B225-4416-8811-0A0D823DAA12}" type="presOf" srcId="{89016638-03BA-4F90-ADB7-5ED30C4C3214}" destId="{EF8BA1AF-C887-4212-8B9F-4BE080138D28}" srcOrd="0" destOrd="0" presId="urn:microsoft.com/office/officeart/2005/8/layout/hierarchy2"/>
    <dgm:cxn modelId="{A274AD5E-5772-400A-A48B-8383BE2F838F}" srcId="{DD5A01CF-BA07-4880-A018-81BA95E200BF}" destId="{ECC6642B-B25F-4E4D-8BD7-8A3988E04649}" srcOrd="0" destOrd="0" parTransId="{18ABBC5B-BFC4-4669-968D-06DA2D5A7049}" sibTransId="{2C090A9B-55C3-4DA4-AA75-826055AF2BEE}"/>
    <dgm:cxn modelId="{FE00D75E-1D20-4304-9CE0-76C506428A1F}" srcId="{ECC6642B-B25F-4E4D-8BD7-8A3988E04649}" destId="{2EA8860E-E1D9-4BA7-975F-67DE5D87DEB6}" srcOrd="3" destOrd="0" parTransId="{DD14F883-A708-451C-BD0A-D45E5F3F76E8}" sibTransId="{E49EB15B-12BF-4C77-BD23-17C36A02744F}"/>
    <dgm:cxn modelId="{E6923161-1F30-4E4D-B0E3-083EC79D46EE}" type="presOf" srcId="{5A39AF06-6DBF-4E0E-8395-C3962EB50387}" destId="{97E5FC4F-0D1D-473F-913B-8550EFE3B0F3}" srcOrd="0" destOrd="0" presId="urn:microsoft.com/office/officeart/2005/8/layout/hierarchy2"/>
    <dgm:cxn modelId="{08D93B63-5530-414C-9EF3-DA04745B2C3B}" type="presOf" srcId="{5A39AF06-6DBF-4E0E-8395-C3962EB50387}" destId="{BE92DB57-6C9C-45FD-84CF-45A746AA08F9}" srcOrd="1" destOrd="0" presId="urn:microsoft.com/office/officeart/2005/8/layout/hierarchy2"/>
    <dgm:cxn modelId="{27864C67-7D38-41EE-BCEE-0D45C21D1BFC}" type="presOf" srcId="{5184521F-B162-42F5-BC6E-8CDE992E7D4C}" destId="{B6211F55-2F8B-40C1-B527-728D5C397E56}" srcOrd="1" destOrd="0" presId="urn:microsoft.com/office/officeart/2005/8/layout/hierarchy2"/>
    <dgm:cxn modelId="{119FD468-4020-479B-A9F4-383519E438D3}" type="presOf" srcId="{69E92D5F-01B9-4CDB-AE5A-3CD028941FFD}" destId="{9F2319F2-895C-450E-9EE4-D1CAB221BA90}" srcOrd="0" destOrd="0" presId="urn:microsoft.com/office/officeart/2005/8/layout/hierarchy2"/>
    <dgm:cxn modelId="{9433E24B-C525-4C77-9C53-1C49EE6CD81D}" type="presOf" srcId="{64BC9739-9475-4B9A-B196-04539EE13E38}" destId="{16D44108-6A58-4BA6-AE05-2E183BDE1EB7}" srcOrd="0" destOrd="0" presId="urn:microsoft.com/office/officeart/2005/8/layout/hierarchy2"/>
    <dgm:cxn modelId="{03805C50-04BA-4075-98CF-E5AFD478F1AF}" type="presOf" srcId="{B3412B40-70FC-4AC5-9B38-150B9952941E}" destId="{F9A76635-86A8-45BA-B971-B7458C979A0C}" srcOrd="0" destOrd="0" presId="urn:microsoft.com/office/officeart/2005/8/layout/hierarchy2"/>
    <dgm:cxn modelId="{D3B65050-B89F-4520-A143-2DE9F9BFC3A3}" type="presOf" srcId="{DD14F883-A708-451C-BD0A-D45E5F3F76E8}" destId="{CE688F27-686D-4634-B7B1-5B9C265F8D13}" srcOrd="0" destOrd="0" presId="urn:microsoft.com/office/officeart/2005/8/layout/hierarchy2"/>
    <dgm:cxn modelId="{787DFB70-97D2-418F-A29B-A105CB9F221C}" type="presOf" srcId="{2EA8860E-E1D9-4BA7-975F-67DE5D87DEB6}" destId="{DAD75238-6A6D-4867-9BB8-C062E0C97683}" srcOrd="0" destOrd="0" presId="urn:microsoft.com/office/officeart/2005/8/layout/hierarchy2"/>
    <dgm:cxn modelId="{F1673053-2ACD-44CD-8773-DB775527F389}" type="presOf" srcId="{F79CC419-8FF0-4561-8AB8-53D318BAD9AF}" destId="{F5ADB95B-4B51-4C63-A660-49B625B63D00}" srcOrd="0" destOrd="0" presId="urn:microsoft.com/office/officeart/2005/8/layout/hierarchy2"/>
    <dgm:cxn modelId="{12AC9379-D7AB-4BAF-B56C-4EF71ADD78EA}" type="presOf" srcId="{F3AD2FC3-C50C-42F8-BED0-2AB725A803F9}" destId="{3BCC47B8-38CC-492A-AD12-3C149039CD8E}" srcOrd="1" destOrd="0" presId="urn:microsoft.com/office/officeart/2005/8/layout/hierarchy2"/>
    <dgm:cxn modelId="{42082089-5345-41C4-87D8-57ADF3C41A21}" type="presOf" srcId="{DD14F883-A708-451C-BD0A-D45E5F3F76E8}" destId="{F891E983-D412-493D-80A8-FF5651CE2993}" srcOrd="1" destOrd="0" presId="urn:microsoft.com/office/officeart/2005/8/layout/hierarchy2"/>
    <dgm:cxn modelId="{DC1CBA89-C064-4B50-8603-4BEC434D1AA2}" type="presOf" srcId="{80B9001F-42A1-498D-83F8-9624E348E8E0}" destId="{28534C58-3E5E-4D18-8627-6C606D257D26}" srcOrd="0" destOrd="0" presId="urn:microsoft.com/office/officeart/2005/8/layout/hierarchy2"/>
    <dgm:cxn modelId="{33F5B98B-5334-4327-BB01-32CAA3D01B4C}" type="presOf" srcId="{18ABBC5B-BFC4-4669-968D-06DA2D5A7049}" destId="{1699CB96-B1E9-4117-B4A7-4A869582B7F9}" srcOrd="0" destOrd="0" presId="urn:microsoft.com/office/officeart/2005/8/layout/hierarchy2"/>
    <dgm:cxn modelId="{BB850C92-B0BB-4F3B-B670-1442C4420857}" srcId="{0D4713C5-8EA4-4DC7-B217-06AF3002F1A6}" destId="{1D7903ED-C904-446E-A259-5774127B2712}" srcOrd="0" destOrd="0" parTransId="{69E92D5F-01B9-4CDB-AE5A-3CD028941FFD}" sibTransId="{CAA7922A-AA78-417B-A662-C891523FDEB6}"/>
    <dgm:cxn modelId="{3728CD97-304C-49E9-AB35-C4F178F99C7D}" type="presOf" srcId="{E3897388-E0BB-435A-BE48-D475EB4462D2}" destId="{49774D64-ADF5-45BD-9A9D-3BE695BD0C77}" srcOrd="0" destOrd="0" presId="urn:microsoft.com/office/officeart/2005/8/layout/hierarchy2"/>
    <dgm:cxn modelId="{63EE919B-42F1-4DC5-9CF8-8C70C06A6C51}" type="presOf" srcId="{0D4713C5-8EA4-4DC7-B217-06AF3002F1A6}" destId="{14671FC1-B8D2-44F6-BA28-8F09F961DCAF}" srcOrd="0" destOrd="0" presId="urn:microsoft.com/office/officeart/2005/8/layout/hierarchy2"/>
    <dgm:cxn modelId="{4F6227A3-6ADB-431A-A576-AE0F5ADFB66F}" type="presOf" srcId="{69E92D5F-01B9-4CDB-AE5A-3CD028941FFD}" destId="{E30021D1-E7EE-4855-ABFC-B2D8E0F7EA40}" srcOrd="1" destOrd="0" presId="urn:microsoft.com/office/officeart/2005/8/layout/hierarchy2"/>
    <dgm:cxn modelId="{5E5AEBAA-1227-4F6B-B2ED-3E3DB58C2408}" type="presOf" srcId="{64BC9739-9475-4B9A-B196-04539EE13E38}" destId="{CD2A1BE6-A6F9-4C81-BE79-CF7039973DCC}" srcOrd="1" destOrd="0" presId="urn:microsoft.com/office/officeart/2005/8/layout/hierarchy2"/>
    <dgm:cxn modelId="{12821EB8-A4B4-4621-837A-1F601948AADD}" srcId="{77AB4CC6-03C9-428D-852E-ABF03CC1240D}" destId="{E3897388-E0BB-435A-BE48-D475EB4462D2}" srcOrd="1" destOrd="0" parTransId="{0914E44A-9FFD-4479-806E-ACA37502750C}" sibTransId="{43444F2F-7B1A-4C32-A675-A42B0A6EA2BD}"/>
    <dgm:cxn modelId="{AD70DABA-537B-4D33-9320-9AD1C6E8860E}" srcId="{80B9001F-42A1-498D-83F8-9624E348E8E0}" destId="{C04A5F74-2934-498D-89C7-C61539F7FFBF}" srcOrd="1" destOrd="0" parTransId="{68441FB2-06D0-4171-AE92-E12C1EE9F9FE}" sibTransId="{E68F18FD-5669-438F-A333-F6293FF8D6DF}"/>
    <dgm:cxn modelId="{7E3A43C0-3BCE-41C9-BC11-0C9442D7E721}" type="presOf" srcId="{5184521F-B162-42F5-BC6E-8CDE992E7D4C}" destId="{4AC4F78F-8F0D-4F49-B883-C0091E55F567}" srcOrd="0" destOrd="0" presId="urn:microsoft.com/office/officeart/2005/8/layout/hierarchy2"/>
    <dgm:cxn modelId="{D1374CC2-21D8-412A-A445-A9B8AB8B82C9}" srcId="{ECC6642B-B25F-4E4D-8BD7-8A3988E04649}" destId="{0DF9FA90-C1FE-4C3A-8FCE-0428AA55456C}" srcOrd="1" destOrd="0" parTransId="{F79CC419-8FF0-4561-8AB8-53D318BAD9AF}" sibTransId="{50F9E503-6200-4076-9636-F102C0E2BC99}"/>
    <dgm:cxn modelId="{8EF7F5C2-9CBE-4A9A-AB7E-C2B0B20BBC64}" type="presOf" srcId="{68441FB2-06D0-4171-AE92-E12C1EE9F9FE}" destId="{7C2D4EEA-F3B2-4038-9D45-55173AF730E4}" srcOrd="0" destOrd="0" presId="urn:microsoft.com/office/officeart/2005/8/layout/hierarchy2"/>
    <dgm:cxn modelId="{5E41D1C5-3FE0-48EC-AEA0-0121E15EC9C8}" type="presOf" srcId="{2051F60A-8EEF-4D59-8667-05D178C5518B}" destId="{7E287811-FAB8-4AFF-BBED-CB355167591D}" srcOrd="0" destOrd="0" presId="urn:microsoft.com/office/officeart/2005/8/layout/hierarchy2"/>
    <dgm:cxn modelId="{292A1EC6-E4B5-464C-A36D-813C976DD4E4}" type="presOf" srcId="{77AB4CC6-03C9-428D-852E-ABF03CC1240D}" destId="{DFA3A9B1-381E-48FF-973A-032B1C8B9A1F}" srcOrd="0" destOrd="0" presId="urn:microsoft.com/office/officeart/2005/8/layout/hierarchy2"/>
    <dgm:cxn modelId="{360385D3-5D37-48E8-83FA-CF1290A4D804}" srcId="{77AB4CC6-03C9-428D-852E-ABF03CC1240D}" destId="{DD5A01CF-BA07-4880-A018-81BA95E200BF}" srcOrd="0" destOrd="0" parTransId="{BCC54C06-E43A-4400-BACB-6B87EF12EE0D}" sibTransId="{2FCB8BDF-13E9-4494-A88B-A3D13A705FBD}"/>
    <dgm:cxn modelId="{67AF31DA-F7FD-450A-9DF9-907ED486201F}" type="presOf" srcId="{DD5A01CF-BA07-4880-A018-81BA95E200BF}" destId="{28565758-817E-4CD4-B2CE-10D7C782C43C}" srcOrd="0" destOrd="0" presId="urn:microsoft.com/office/officeart/2005/8/layout/hierarchy2"/>
    <dgm:cxn modelId="{9967EEE4-C355-4DA0-BF1A-1D6548D4C179}" type="presOf" srcId="{F3AD2FC3-C50C-42F8-BED0-2AB725A803F9}" destId="{0A516B3A-22D3-4057-A8FA-E52D4931F676}" srcOrd="0" destOrd="0" presId="urn:microsoft.com/office/officeart/2005/8/layout/hierarchy2"/>
    <dgm:cxn modelId="{328216EE-4286-4B33-A706-5A78CD781BB1}" type="presOf" srcId="{C04A5F74-2934-498D-89C7-C61539F7FFBF}" destId="{B2BA576E-C19A-4077-AD08-1CFD87B1C47C}" srcOrd="0" destOrd="0" presId="urn:microsoft.com/office/officeart/2005/8/layout/hierarchy2"/>
    <dgm:cxn modelId="{64D8ACF9-D101-4E8A-82EB-0ACBD2105A48}" type="presOf" srcId="{F79CC419-8FF0-4561-8AB8-53D318BAD9AF}" destId="{5883ED6B-5864-421D-80F1-254E08BDE030}" srcOrd="1" destOrd="0" presId="urn:microsoft.com/office/officeart/2005/8/layout/hierarchy2"/>
    <dgm:cxn modelId="{56591EFF-979E-4876-8C8D-FF58F98DB597}" type="presOf" srcId="{89016638-03BA-4F90-ADB7-5ED30C4C3214}" destId="{7C3107D7-6D23-42FC-8D45-0A663CB65B42}" srcOrd="1" destOrd="0" presId="urn:microsoft.com/office/officeart/2005/8/layout/hierarchy2"/>
    <dgm:cxn modelId="{4D8F3F8D-E863-4DED-A18A-D36F01F44E86}" type="presParOf" srcId="{DFA3A9B1-381E-48FF-973A-032B1C8B9A1F}" destId="{A2FB69A7-1479-4B52-8AF8-A3359801E2D6}" srcOrd="0" destOrd="0" presId="urn:microsoft.com/office/officeart/2005/8/layout/hierarchy2"/>
    <dgm:cxn modelId="{AA79B06E-6371-4844-8070-B934AB87438A}" type="presParOf" srcId="{A2FB69A7-1479-4B52-8AF8-A3359801E2D6}" destId="{28565758-817E-4CD4-B2CE-10D7C782C43C}" srcOrd="0" destOrd="0" presId="urn:microsoft.com/office/officeart/2005/8/layout/hierarchy2"/>
    <dgm:cxn modelId="{9324BBC3-5530-444F-970A-CF63ED13B3A4}" type="presParOf" srcId="{A2FB69A7-1479-4B52-8AF8-A3359801E2D6}" destId="{D4EF52AD-8C79-4703-B2DF-755534BB9143}" srcOrd="1" destOrd="0" presId="urn:microsoft.com/office/officeart/2005/8/layout/hierarchy2"/>
    <dgm:cxn modelId="{8FC03902-BA63-4360-946D-43183BAE3E37}" type="presParOf" srcId="{D4EF52AD-8C79-4703-B2DF-755534BB9143}" destId="{1699CB96-B1E9-4117-B4A7-4A869582B7F9}" srcOrd="0" destOrd="0" presId="urn:microsoft.com/office/officeart/2005/8/layout/hierarchy2"/>
    <dgm:cxn modelId="{BD8D3C9C-7176-4974-A703-24F2A0B9E6D5}" type="presParOf" srcId="{1699CB96-B1E9-4117-B4A7-4A869582B7F9}" destId="{58275657-8EAA-432C-855D-E0815A452169}" srcOrd="0" destOrd="0" presId="urn:microsoft.com/office/officeart/2005/8/layout/hierarchy2"/>
    <dgm:cxn modelId="{0824FE01-27CE-4245-8986-B3830ACA2699}" type="presParOf" srcId="{D4EF52AD-8C79-4703-B2DF-755534BB9143}" destId="{C975DC0D-9DA8-4AB6-A2BB-0F9083D1712E}" srcOrd="1" destOrd="0" presId="urn:microsoft.com/office/officeart/2005/8/layout/hierarchy2"/>
    <dgm:cxn modelId="{65DBCD6E-B1B0-42EC-BB36-050AFD9FE92A}" type="presParOf" srcId="{C975DC0D-9DA8-4AB6-A2BB-0F9083D1712E}" destId="{CB153039-8B21-4F03-8F5D-AFDD38BF215D}" srcOrd="0" destOrd="0" presId="urn:microsoft.com/office/officeart/2005/8/layout/hierarchy2"/>
    <dgm:cxn modelId="{CDCC10F1-1357-468E-9794-6F8F1ACBDEF0}" type="presParOf" srcId="{C975DC0D-9DA8-4AB6-A2BB-0F9083D1712E}" destId="{A0C2C2CD-F979-4FEB-9DB7-C616CA8C28B8}" srcOrd="1" destOrd="0" presId="urn:microsoft.com/office/officeart/2005/8/layout/hierarchy2"/>
    <dgm:cxn modelId="{B51A6DDB-388E-4BBF-B6EC-E77BCDFAC89A}" type="presParOf" srcId="{A0C2C2CD-F979-4FEB-9DB7-C616CA8C28B8}" destId="{EF8BA1AF-C887-4212-8B9F-4BE080138D28}" srcOrd="0" destOrd="0" presId="urn:microsoft.com/office/officeart/2005/8/layout/hierarchy2"/>
    <dgm:cxn modelId="{163F7B10-7F8D-4A44-9197-6AED96180317}" type="presParOf" srcId="{EF8BA1AF-C887-4212-8B9F-4BE080138D28}" destId="{7C3107D7-6D23-42FC-8D45-0A663CB65B42}" srcOrd="0" destOrd="0" presId="urn:microsoft.com/office/officeart/2005/8/layout/hierarchy2"/>
    <dgm:cxn modelId="{3A131524-6A47-41A3-9B31-649C1FFC4C73}" type="presParOf" srcId="{A0C2C2CD-F979-4FEB-9DB7-C616CA8C28B8}" destId="{D73079E5-F675-4CF7-8E46-FC380DE9FB55}" srcOrd="1" destOrd="0" presId="urn:microsoft.com/office/officeart/2005/8/layout/hierarchy2"/>
    <dgm:cxn modelId="{4309BEC9-AF87-41DF-997A-A80904C781D4}" type="presParOf" srcId="{D73079E5-F675-4CF7-8E46-FC380DE9FB55}" destId="{7E287811-FAB8-4AFF-BBED-CB355167591D}" srcOrd="0" destOrd="0" presId="urn:microsoft.com/office/officeart/2005/8/layout/hierarchy2"/>
    <dgm:cxn modelId="{71E2A777-3E91-4013-9A05-E633BB5ECC3F}" type="presParOf" srcId="{D73079E5-F675-4CF7-8E46-FC380DE9FB55}" destId="{F3873127-86C4-48D7-9862-118B26029879}" srcOrd="1" destOrd="0" presId="urn:microsoft.com/office/officeart/2005/8/layout/hierarchy2"/>
    <dgm:cxn modelId="{EADA3555-DD6B-4949-A169-C87ABC3A61D7}" type="presParOf" srcId="{A0C2C2CD-F979-4FEB-9DB7-C616CA8C28B8}" destId="{F5ADB95B-4B51-4C63-A660-49B625B63D00}" srcOrd="2" destOrd="0" presId="urn:microsoft.com/office/officeart/2005/8/layout/hierarchy2"/>
    <dgm:cxn modelId="{37F0EE3B-9C20-458C-8CC2-B0FD50CD1713}" type="presParOf" srcId="{F5ADB95B-4B51-4C63-A660-49B625B63D00}" destId="{5883ED6B-5864-421D-80F1-254E08BDE030}" srcOrd="0" destOrd="0" presId="urn:microsoft.com/office/officeart/2005/8/layout/hierarchy2"/>
    <dgm:cxn modelId="{3B9A3B91-BD2F-4C92-B052-05DFA9CC2D5F}" type="presParOf" srcId="{A0C2C2CD-F979-4FEB-9DB7-C616CA8C28B8}" destId="{00782305-461F-4133-8C7E-AC1143B36908}" srcOrd="3" destOrd="0" presId="urn:microsoft.com/office/officeart/2005/8/layout/hierarchy2"/>
    <dgm:cxn modelId="{9BCB21D5-D369-4056-AECC-137518407309}" type="presParOf" srcId="{00782305-461F-4133-8C7E-AC1143B36908}" destId="{0B0043F7-C1AB-4732-AC7D-0A54AE4F8408}" srcOrd="0" destOrd="0" presId="urn:microsoft.com/office/officeart/2005/8/layout/hierarchy2"/>
    <dgm:cxn modelId="{81713D47-0A49-4BE4-8C43-D2CC0696DBB8}" type="presParOf" srcId="{00782305-461F-4133-8C7E-AC1143B36908}" destId="{FAEA59EB-2471-48DC-BCB3-33B658513443}" srcOrd="1" destOrd="0" presId="urn:microsoft.com/office/officeart/2005/8/layout/hierarchy2"/>
    <dgm:cxn modelId="{D2094884-10AF-436B-A2AA-0F7A40105EE2}" type="presParOf" srcId="{A0C2C2CD-F979-4FEB-9DB7-C616CA8C28B8}" destId="{0A516B3A-22D3-4057-A8FA-E52D4931F676}" srcOrd="4" destOrd="0" presId="urn:microsoft.com/office/officeart/2005/8/layout/hierarchy2"/>
    <dgm:cxn modelId="{55C884E6-7591-4B7D-A4F5-8C1EFB2B074D}" type="presParOf" srcId="{0A516B3A-22D3-4057-A8FA-E52D4931F676}" destId="{3BCC47B8-38CC-492A-AD12-3C149039CD8E}" srcOrd="0" destOrd="0" presId="urn:microsoft.com/office/officeart/2005/8/layout/hierarchy2"/>
    <dgm:cxn modelId="{47AE4265-1D85-4DB1-BBD8-1FCE41A95479}" type="presParOf" srcId="{A0C2C2CD-F979-4FEB-9DB7-C616CA8C28B8}" destId="{FE280D9C-A1F9-4018-928C-627C7EF5E305}" srcOrd="5" destOrd="0" presId="urn:microsoft.com/office/officeart/2005/8/layout/hierarchy2"/>
    <dgm:cxn modelId="{5095E70A-2262-495B-B5CC-63090DEA640D}" type="presParOf" srcId="{FE280D9C-A1F9-4018-928C-627C7EF5E305}" destId="{862AF05A-DCEC-4574-9555-DE42C5B51017}" srcOrd="0" destOrd="0" presId="urn:microsoft.com/office/officeart/2005/8/layout/hierarchy2"/>
    <dgm:cxn modelId="{69730D9D-AEA2-4542-B9A0-08DE0D0DC079}" type="presParOf" srcId="{FE280D9C-A1F9-4018-928C-627C7EF5E305}" destId="{0644FA09-FE22-4198-9197-3E31F138DE1F}" srcOrd="1" destOrd="0" presId="urn:microsoft.com/office/officeart/2005/8/layout/hierarchy2"/>
    <dgm:cxn modelId="{08528492-7405-4F12-A200-4420472D01AC}" type="presParOf" srcId="{A0C2C2CD-F979-4FEB-9DB7-C616CA8C28B8}" destId="{CE688F27-686D-4634-B7B1-5B9C265F8D13}" srcOrd="6" destOrd="0" presId="urn:microsoft.com/office/officeart/2005/8/layout/hierarchy2"/>
    <dgm:cxn modelId="{8B2F075E-7CCF-48BF-89AA-8E59EB8AEED4}" type="presParOf" srcId="{CE688F27-686D-4634-B7B1-5B9C265F8D13}" destId="{F891E983-D412-493D-80A8-FF5651CE2993}" srcOrd="0" destOrd="0" presId="urn:microsoft.com/office/officeart/2005/8/layout/hierarchy2"/>
    <dgm:cxn modelId="{F8212A4D-B2C7-4182-9813-4C7DF00E0B6C}" type="presParOf" srcId="{A0C2C2CD-F979-4FEB-9DB7-C616CA8C28B8}" destId="{1B860CF1-6DAB-4772-B7D7-7F81F3DF2DFF}" srcOrd="7" destOrd="0" presId="urn:microsoft.com/office/officeart/2005/8/layout/hierarchy2"/>
    <dgm:cxn modelId="{249F7517-4DF1-46B5-BD92-B49A58DFDC70}" type="presParOf" srcId="{1B860CF1-6DAB-4772-B7D7-7F81F3DF2DFF}" destId="{DAD75238-6A6D-4867-9BB8-C062E0C97683}" srcOrd="0" destOrd="0" presId="urn:microsoft.com/office/officeart/2005/8/layout/hierarchy2"/>
    <dgm:cxn modelId="{CED5042F-9662-4388-B879-402AD78CDD65}" type="presParOf" srcId="{1B860CF1-6DAB-4772-B7D7-7F81F3DF2DFF}" destId="{0DF7F1B5-CD7A-49F5-8279-58E0DE30D7B3}" srcOrd="1" destOrd="0" presId="urn:microsoft.com/office/officeart/2005/8/layout/hierarchy2"/>
    <dgm:cxn modelId="{8CAB0500-9F05-4F2F-A26B-64FFA220CF0B}" type="presParOf" srcId="{D4EF52AD-8C79-4703-B2DF-755534BB9143}" destId="{4AC4F78F-8F0D-4F49-B883-C0091E55F567}" srcOrd="2" destOrd="0" presId="urn:microsoft.com/office/officeart/2005/8/layout/hierarchy2"/>
    <dgm:cxn modelId="{F531818E-3FE1-4F73-AC90-DDACA9D01873}" type="presParOf" srcId="{4AC4F78F-8F0D-4F49-B883-C0091E55F567}" destId="{B6211F55-2F8B-40C1-B527-728D5C397E56}" srcOrd="0" destOrd="0" presId="urn:microsoft.com/office/officeart/2005/8/layout/hierarchy2"/>
    <dgm:cxn modelId="{27BDB5A3-6E54-4EF7-AF14-322CC7841276}" type="presParOf" srcId="{D4EF52AD-8C79-4703-B2DF-755534BB9143}" destId="{78844F1B-D239-4A8A-B86E-990F66490965}" srcOrd="3" destOrd="0" presId="urn:microsoft.com/office/officeart/2005/8/layout/hierarchy2"/>
    <dgm:cxn modelId="{3EE8576A-6CED-4C11-A500-E499F18D4A6A}" type="presParOf" srcId="{78844F1B-D239-4A8A-B86E-990F66490965}" destId="{28534C58-3E5E-4D18-8627-6C606D257D26}" srcOrd="0" destOrd="0" presId="urn:microsoft.com/office/officeart/2005/8/layout/hierarchy2"/>
    <dgm:cxn modelId="{4BD15C62-6BFF-48C0-B5F9-7A070A18B903}" type="presParOf" srcId="{78844F1B-D239-4A8A-B86E-990F66490965}" destId="{37B12D86-C3A5-4CB4-8198-F3EDF3673643}" srcOrd="1" destOrd="0" presId="urn:microsoft.com/office/officeart/2005/8/layout/hierarchy2"/>
    <dgm:cxn modelId="{AB132845-A3F9-43CB-B3C0-BB7A6A93ED78}" type="presParOf" srcId="{37B12D86-C3A5-4CB4-8198-F3EDF3673643}" destId="{16D44108-6A58-4BA6-AE05-2E183BDE1EB7}" srcOrd="0" destOrd="0" presId="urn:microsoft.com/office/officeart/2005/8/layout/hierarchy2"/>
    <dgm:cxn modelId="{ABC5EEA3-DCDA-4231-BE31-3C7B4A202B5D}" type="presParOf" srcId="{16D44108-6A58-4BA6-AE05-2E183BDE1EB7}" destId="{CD2A1BE6-A6F9-4C81-BE79-CF7039973DCC}" srcOrd="0" destOrd="0" presId="urn:microsoft.com/office/officeart/2005/8/layout/hierarchy2"/>
    <dgm:cxn modelId="{D3A7BD0A-9E68-470F-B6DE-4595094835F3}" type="presParOf" srcId="{37B12D86-C3A5-4CB4-8198-F3EDF3673643}" destId="{26239E86-F4C2-4F01-B8C2-0A20FEBA11BC}" srcOrd="1" destOrd="0" presId="urn:microsoft.com/office/officeart/2005/8/layout/hierarchy2"/>
    <dgm:cxn modelId="{C371C973-F440-4910-9565-FE2754A56684}" type="presParOf" srcId="{26239E86-F4C2-4F01-B8C2-0A20FEBA11BC}" destId="{F9A76635-86A8-45BA-B971-B7458C979A0C}" srcOrd="0" destOrd="0" presId="urn:microsoft.com/office/officeart/2005/8/layout/hierarchy2"/>
    <dgm:cxn modelId="{FEBD5E44-9BBE-4B1A-92D2-BCF7C496F4DA}" type="presParOf" srcId="{26239E86-F4C2-4F01-B8C2-0A20FEBA11BC}" destId="{AFCE0848-618D-4929-AB95-2B421D026A4A}" srcOrd="1" destOrd="0" presId="urn:microsoft.com/office/officeart/2005/8/layout/hierarchy2"/>
    <dgm:cxn modelId="{5C7A8857-CA03-46F0-9FFD-1058C40695C9}" type="presParOf" srcId="{37B12D86-C3A5-4CB4-8198-F3EDF3673643}" destId="{7C2D4EEA-F3B2-4038-9D45-55173AF730E4}" srcOrd="2" destOrd="0" presId="urn:microsoft.com/office/officeart/2005/8/layout/hierarchy2"/>
    <dgm:cxn modelId="{B05B7E71-F9B6-4351-AD1F-CBE0A4089FD3}" type="presParOf" srcId="{7C2D4EEA-F3B2-4038-9D45-55173AF730E4}" destId="{0079D73E-D245-496F-976E-3A187ECA679B}" srcOrd="0" destOrd="0" presId="urn:microsoft.com/office/officeart/2005/8/layout/hierarchy2"/>
    <dgm:cxn modelId="{8EBA3F9B-8634-4385-9121-5EAD3E4E133C}" type="presParOf" srcId="{37B12D86-C3A5-4CB4-8198-F3EDF3673643}" destId="{22B1A125-471D-4037-A6E7-FCE176713D47}" srcOrd="3" destOrd="0" presId="urn:microsoft.com/office/officeart/2005/8/layout/hierarchy2"/>
    <dgm:cxn modelId="{BD71747A-6F98-4922-8A76-7955AEC398E9}" type="presParOf" srcId="{22B1A125-471D-4037-A6E7-FCE176713D47}" destId="{B2BA576E-C19A-4077-AD08-1CFD87B1C47C}" srcOrd="0" destOrd="0" presId="urn:microsoft.com/office/officeart/2005/8/layout/hierarchy2"/>
    <dgm:cxn modelId="{27663CD9-75DA-4FA8-8D6B-29E9F2532D88}" type="presParOf" srcId="{22B1A125-471D-4037-A6E7-FCE176713D47}" destId="{CB3E6CAD-B50C-40D0-A7CF-69E1673B4A27}" srcOrd="1" destOrd="0" presId="urn:microsoft.com/office/officeart/2005/8/layout/hierarchy2"/>
    <dgm:cxn modelId="{9C81C150-8F93-491F-B4A7-3BD6405BFCBB}" type="presParOf" srcId="{D4EF52AD-8C79-4703-B2DF-755534BB9143}" destId="{97E5FC4F-0D1D-473F-913B-8550EFE3B0F3}" srcOrd="4" destOrd="0" presId="urn:microsoft.com/office/officeart/2005/8/layout/hierarchy2"/>
    <dgm:cxn modelId="{BC566DDD-D4E3-4C7C-A99E-A6DC0A1D774B}" type="presParOf" srcId="{97E5FC4F-0D1D-473F-913B-8550EFE3B0F3}" destId="{BE92DB57-6C9C-45FD-84CF-45A746AA08F9}" srcOrd="0" destOrd="0" presId="urn:microsoft.com/office/officeart/2005/8/layout/hierarchy2"/>
    <dgm:cxn modelId="{1E89E679-5E20-426C-8E9F-66A56033FF93}" type="presParOf" srcId="{D4EF52AD-8C79-4703-B2DF-755534BB9143}" destId="{EAF1A05A-4ECB-4448-933D-EC5EF2FAB255}" srcOrd="5" destOrd="0" presId="urn:microsoft.com/office/officeart/2005/8/layout/hierarchy2"/>
    <dgm:cxn modelId="{AC696F87-6E9F-4177-AD0E-1BAA7993213A}" type="presParOf" srcId="{EAF1A05A-4ECB-4448-933D-EC5EF2FAB255}" destId="{14671FC1-B8D2-44F6-BA28-8F09F961DCAF}" srcOrd="0" destOrd="0" presId="urn:microsoft.com/office/officeart/2005/8/layout/hierarchy2"/>
    <dgm:cxn modelId="{6A6ECC1C-0892-40F1-B544-A58824FED621}" type="presParOf" srcId="{EAF1A05A-4ECB-4448-933D-EC5EF2FAB255}" destId="{596CBFC8-73D3-4F5E-81AC-6D1C69A95AB1}" srcOrd="1" destOrd="0" presId="urn:microsoft.com/office/officeart/2005/8/layout/hierarchy2"/>
    <dgm:cxn modelId="{861C09B1-636E-4F4D-9BD2-C0F975F674DC}" type="presParOf" srcId="{596CBFC8-73D3-4F5E-81AC-6D1C69A95AB1}" destId="{9F2319F2-895C-450E-9EE4-D1CAB221BA90}" srcOrd="0" destOrd="0" presId="urn:microsoft.com/office/officeart/2005/8/layout/hierarchy2"/>
    <dgm:cxn modelId="{74FD0FA9-CC44-4634-B36F-1AC4B0B2C4AE}" type="presParOf" srcId="{9F2319F2-895C-450E-9EE4-D1CAB221BA90}" destId="{E30021D1-E7EE-4855-ABFC-B2D8E0F7EA40}" srcOrd="0" destOrd="0" presId="urn:microsoft.com/office/officeart/2005/8/layout/hierarchy2"/>
    <dgm:cxn modelId="{75BA70CB-96A6-482B-A659-1E7912E309DD}" type="presParOf" srcId="{596CBFC8-73D3-4F5E-81AC-6D1C69A95AB1}" destId="{7A736A1D-72BE-46C5-A4C1-34832E123355}" srcOrd="1" destOrd="0" presId="urn:microsoft.com/office/officeart/2005/8/layout/hierarchy2"/>
    <dgm:cxn modelId="{0BFE22A9-713A-4E74-B520-9E75453AEAD3}" type="presParOf" srcId="{7A736A1D-72BE-46C5-A4C1-34832E123355}" destId="{B793535C-B37D-4900-A3C9-D5731C0D3267}" srcOrd="0" destOrd="0" presId="urn:microsoft.com/office/officeart/2005/8/layout/hierarchy2"/>
    <dgm:cxn modelId="{EDA21BC6-E68A-4ACF-ADE0-42FE091A5D4F}" type="presParOf" srcId="{7A736A1D-72BE-46C5-A4C1-34832E123355}" destId="{4B725CC6-71E6-41C1-8F7E-5C4AC5D1A77B}" srcOrd="1" destOrd="0" presId="urn:microsoft.com/office/officeart/2005/8/layout/hierarchy2"/>
    <dgm:cxn modelId="{3B8CE879-6C0A-4C26-81B2-746915C58DC6}" type="presParOf" srcId="{DFA3A9B1-381E-48FF-973A-032B1C8B9A1F}" destId="{B94F4CB8-993C-4B19-9D00-D8A433431779}" srcOrd="1" destOrd="0" presId="urn:microsoft.com/office/officeart/2005/8/layout/hierarchy2"/>
    <dgm:cxn modelId="{AADEBE9F-5FF9-497B-B80A-AA6ABB40C051}" type="presParOf" srcId="{B94F4CB8-993C-4B19-9D00-D8A433431779}" destId="{49774D64-ADF5-45BD-9A9D-3BE695BD0C77}" srcOrd="0" destOrd="0" presId="urn:microsoft.com/office/officeart/2005/8/layout/hierarchy2"/>
    <dgm:cxn modelId="{8DD77768-5A2C-4DEB-9E95-0815814C024F}" type="presParOf" srcId="{B94F4CB8-993C-4B19-9D00-D8A433431779}" destId="{FE38BC12-DA15-4EE4-9DC1-6A819924D747}" srcOrd="1" destOrd="0" presId="urn:microsoft.com/office/officeart/2005/8/layout/hierarchy2"/>
  </dgm:cxnLst>
  <dgm:bg>
    <a:solidFill>
      <a:schemeClr val="bg1">
        <a:lumMod val="95000"/>
      </a:schemeClr>
    </a:solidFill>
  </dgm:bg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B3866A-AEAB-4424-A09E-1BB78230C41D}" type="doc">
      <dgm:prSet loTypeId="urn:microsoft.com/office/officeart/2009/3/layout/StepUpProcess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BR"/>
        </a:p>
      </dgm:t>
    </dgm:pt>
    <dgm:pt modelId="{8981C256-527F-45A6-8AC4-C842DC5F14C4}">
      <dgm:prSet phldrT="[Texto]" custT="1"/>
      <dgm:spPr/>
      <dgm:t>
        <a:bodyPr/>
        <a:lstStyle/>
        <a:p>
          <a:r>
            <a:rPr lang="pt-BR" sz="2200" b="1" dirty="0">
              <a:solidFill>
                <a:schemeClr val="tx1"/>
              </a:solidFill>
            </a:rPr>
            <a:t>Parcelamento especial da PEC 66</a:t>
          </a:r>
        </a:p>
      </dgm:t>
    </dgm:pt>
    <dgm:pt modelId="{3EB8DF1A-312F-49D2-82FD-14F7CCFFF174}" type="parTrans" cxnId="{F5026E2C-8E70-4E27-BDFB-32B3E1416D6B}">
      <dgm:prSet/>
      <dgm:spPr/>
      <dgm:t>
        <a:bodyPr/>
        <a:lstStyle/>
        <a:p>
          <a:endParaRPr lang="pt-BR"/>
        </a:p>
      </dgm:t>
    </dgm:pt>
    <dgm:pt modelId="{D196D88E-077B-4F50-A2E5-30FAAA3CC384}" type="sibTrans" cxnId="{F5026E2C-8E70-4E27-BDFB-32B3E1416D6B}">
      <dgm:prSet/>
      <dgm:spPr/>
      <dgm:t>
        <a:bodyPr/>
        <a:lstStyle/>
        <a:p>
          <a:endParaRPr lang="pt-BR"/>
        </a:p>
      </dgm:t>
    </dgm:pt>
    <dgm:pt modelId="{85E1E0EB-2322-45C3-93EC-20F757C3E5DE}">
      <dgm:prSet phldrT="[Texto]" custT="1"/>
      <dgm:spPr/>
      <dgm:t>
        <a:bodyPr/>
        <a:lstStyle/>
        <a:p>
          <a:r>
            <a:rPr lang="pt-BR" sz="2200" b="1" dirty="0">
              <a:solidFill>
                <a:schemeClr val="tx1"/>
              </a:solidFill>
            </a:rPr>
            <a:t>Regularização de pendências gerais para o CRP</a:t>
          </a:r>
        </a:p>
      </dgm:t>
    </dgm:pt>
    <dgm:pt modelId="{F22DD68D-B71B-45F1-9A44-64C094B243A1}" type="parTrans" cxnId="{8FA391B5-EC29-4611-816E-9BB136B0C6D0}">
      <dgm:prSet/>
      <dgm:spPr/>
      <dgm:t>
        <a:bodyPr/>
        <a:lstStyle/>
        <a:p>
          <a:endParaRPr lang="pt-BR"/>
        </a:p>
      </dgm:t>
    </dgm:pt>
    <dgm:pt modelId="{1E83373F-C564-465E-8DD4-08B9242EE52B}" type="sibTrans" cxnId="{8FA391B5-EC29-4611-816E-9BB136B0C6D0}">
      <dgm:prSet/>
      <dgm:spPr/>
      <dgm:t>
        <a:bodyPr/>
        <a:lstStyle/>
        <a:p>
          <a:endParaRPr lang="pt-BR"/>
        </a:p>
      </dgm:t>
    </dgm:pt>
    <dgm:pt modelId="{D1FC3339-7248-47AF-A9C7-0A4ACBF0B236}">
      <dgm:prSet phldrT="[Texto]" custT="1"/>
      <dgm:spPr/>
      <dgm:t>
        <a:bodyPr/>
        <a:lstStyle/>
        <a:p>
          <a:r>
            <a:rPr lang="pt-BR" sz="2200" b="1" dirty="0">
              <a:solidFill>
                <a:schemeClr val="tx1"/>
              </a:solidFill>
            </a:rPr>
            <a:t>Dificuldades de estruturação do RPPS para atendimento às normas gerais</a:t>
          </a:r>
        </a:p>
      </dgm:t>
    </dgm:pt>
    <dgm:pt modelId="{8FC92B84-0757-4BB1-82BE-1EFC8DBB959D}" type="parTrans" cxnId="{BD33F4A9-3739-4A2C-A5E7-4B1764684484}">
      <dgm:prSet/>
      <dgm:spPr/>
      <dgm:t>
        <a:bodyPr/>
        <a:lstStyle/>
        <a:p>
          <a:endParaRPr lang="pt-BR"/>
        </a:p>
      </dgm:t>
    </dgm:pt>
    <dgm:pt modelId="{B62C3BE4-4557-4B79-9AAF-7CB0C7984265}" type="sibTrans" cxnId="{BD33F4A9-3739-4A2C-A5E7-4B1764684484}">
      <dgm:prSet/>
      <dgm:spPr/>
      <dgm:t>
        <a:bodyPr/>
        <a:lstStyle/>
        <a:p>
          <a:endParaRPr lang="pt-BR"/>
        </a:p>
      </dgm:t>
    </dgm:pt>
    <dgm:pt modelId="{D9D37515-A163-4034-B0EE-852CEC930BED}">
      <dgm:prSet phldrT="[Texto]" custT="1"/>
      <dgm:spPr/>
      <dgm:t>
        <a:bodyPr/>
        <a:lstStyle/>
        <a:p>
          <a:pPr algn="ctr"/>
          <a:r>
            <a:rPr lang="pt-BR" sz="2200" b="1" dirty="0">
              <a:solidFill>
                <a:schemeClr val="tx1"/>
              </a:solidFill>
            </a:rPr>
            <a:t>Manutenção da Conformidade</a:t>
          </a:r>
        </a:p>
      </dgm:t>
    </dgm:pt>
    <dgm:pt modelId="{769DE348-9829-4B75-A6B2-B6D18BEDE5FA}" type="parTrans" cxnId="{647EBC85-321D-41C4-9817-D8F491C7F2A6}">
      <dgm:prSet/>
      <dgm:spPr/>
      <dgm:t>
        <a:bodyPr/>
        <a:lstStyle/>
        <a:p>
          <a:endParaRPr lang="pt-BR"/>
        </a:p>
      </dgm:t>
    </dgm:pt>
    <dgm:pt modelId="{45053495-3849-4B9C-80EA-0F0E25EFCC0B}" type="sibTrans" cxnId="{647EBC85-321D-41C4-9817-D8F491C7F2A6}">
      <dgm:prSet/>
      <dgm:spPr/>
      <dgm:t>
        <a:bodyPr/>
        <a:lstStyle/>
        <a:p>
          <a:endParaRPr lang="pt-BR"/>
        </a:p>
      </dgm:t>
    </dgm:pt>
    <dgm:pt modelId="{84D96789-0351-4586-B597-7FAD893111F1}">
      <dgm:prSet phldrT="[Texto]" custT="1"/>
      <dgm:spPr/>
      <dgm:t>
        <a:bodyPr/>
        <a:lstStyle/>
        <a:p>
          <a:r>
            <a:rPr lang="pt-BR" sz="2200" b="1" dirty="0" err="1">
              <a:solidFill>
                <a:schemeClr val="tx1"/>
              </a:solidFill>
            </a:rPr>
            <a:t>Equaciona-mento</a:t>
          </a:r>
          <a:r>
            <a:rPr lang="pt-BR" sz="2200" b="1" dirty="0">
              <a:solidFill>
                <a:schemeClr val="tx1"/>
              </a:solidFill>
            </a:rPr>
            <a:t> do déficit atuarial c/ aderência à situação financeira e orçamentária do ente</a:t>
          </a:r>
        </a:p>
      </dgm:t>
    </dgm:pt>
    <dgm:pt modelId="{F73BD59F-BA2F-4007-921A-6AC303D10E84}" type="parTrans" cxnId="{CDE6D446-3C91-4905-877E-02E03C34E95B}">
      <dgm:prSet/>
      <dgm:spPr/>
      <dgm:t>
        <a:bodyPr/>
        <a:lstStyle/>
        <a:p>
          <a:endParaRPr lang="pt-BR"/>
        </a:p>
      </dgm:t>
    </dgm:pt>
    <dgm:pt modelId="{02990AB5-A3E4-4D46-BBB8-4EA10E0C0555}" type="sibTrans" cxnId="{CDE6D446-3C91-4905-877E-02E03C34E95B}">
      <dgm:prSet/>
      <dgm:spPr/>
      <dgm:t>
        <a:bodyPr/>
        <a:lstStyle/>
        <a:p>
          <a:endParaRPr lang="pt-BR"/>
        </a:p>
      </dgm:t>
    </dgm:pt>
    <dgm:pt modelId="{B12A6315-D2D7-4DE7-9A27-5C74C446515A}" type="pres">
      <dgm:prSet presAssocID="{53B3866A-AEAB-4424-A09E-1BB78230C41D}" presName="rootnode" presStyleCnt="0">
        <dgm:presLayoutVars>
          <dgm:chMax/>
          <dgm:chPref/>
          <dgm:dir/>
          <dgm:animLvl val="lvl"/>
        </dgm:presLayoutVars>
      </dgm:prSet>
      <dgm:spPr/>
    </dgm:pt>
    <dgm:pt modelId="{2CF67958-F932-43A6-8361-F367F2D1B8A5}" type="pres">
      <dgm:prSet presAssocID="{8981C256-527F-45A6-8AC4-C842DC5F14C4}" presName="composite" presStyleCnt="0"/>
      <dgm:spPr/>
    </dgm:pt>
    <dgm:pt modelId="{042C2090-7610-4601-86E5-76CE92564BEA}" type="pres">
      <dgm:prSet presAssocID="{8981C256-527F-45A6-8AC4-C842DC5F14C4}" presName="LShape" presStyleLbl="alignNode1" presStyleIdx="0" presStyleCnt="9"/>
      <dgm:spPr>
        <a:solidFill>
          <a:schemeClr val="bg1"/>
        </a:solidFill>
      </dgm:spPr>
    </dgm:pt>
    <dgm:pt modelId="{22E6810C-EA37-48C5-9704-07709E39BE66}" type="pres">
      <dgm:prSet presAssocID="{8981C256-527F-45A6-8AC4-C842DC5F14C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DFA69EE5-D159-43BC-86AF-7848DC9E0971}" type="pres">
      <dgm:prSet presAssocID="{8981C256-527F-45A6-8AC4-C842DC5F14C4}" presName="Triangle" presStyleLbl="alignNode1" presStyleIdx="1" presStyleCnt="9"/>
      <dgm:spPr>
        <a:solidFill>
          <a:schemeClr val="bg1"/>
        </a:solidFill>
      </dgm:spPr>
    </dgm:pt>
    <dgm:pt modelId="{8E5C4217-64B6-46F6-A7C1-23415D5EA85C}" type="pres">
      <dgm:prSet presAssocID="{D196D88E-077B-4F50-A2E5-30FAAA3CC384}" presName="sibTrans" presStyleCnt="0"/>
      <dgm:spPr/>
    </dgm:pt>
    <dgm:pt modelId="{E4BF1C33-33E7-4AD8-9913-D3670A4BAB5F}" type="pres">
      <dgm:prSet presAssocID="{D196D88E-077B-4F50-A2E5-30FAAA3CC384}" presName="space" presStyleCnt="0"/>
      <dgm:spPr/>
    </dgm:pt>
    <dgm:pt modelId="{28625311-4A32-41EB-B4B7-39EEDD222F67}" type="pres">
      <dgm:prSet presAssocID="{85E1E0EB-2322-45C3-93EC-20F757C3E5DE}" presName="composite" presStyleCnt="0"/>
      <dgm:spPr/>
    </dgm:pt>
    <dgm:pt modelId="{F6795F87-0F39-4478-96F7-5A4FD55E60E3}" type="pres">
      <dgm:prSet presAssocID="{85E1E0EB-2322-45C3-93EC-20F757C3E5DE}" presName="LShape" presStyleLbl="alignNode1" presStyleIdx="2" presStyleCnt="9"/>
      <dgm:spPr>
        <a:solidFill>
          <a:schemeClr val="bg1"/>
        </a:solidFill>
      </dgm:spPr>
    </dgm:pt>
    <dgm:pt modelId="{963349A5-F3E7-45BB-8FA7-34B2318F1E06}" type="pres">
      <dgm:prSet presAssocID="{85E1E0EB-2322-45C3-93EC-20F757C3E5DE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72E555E6-6A3F-4BF1-8783-45AFD4418AC9}" type="pres">
      <dgm:prSet presAssocID="{85E1E0EB-2322-45C3-93EC-20F757C3E5DE}" presName="Triangle" presStyleLbl="alignNode1" presStyleIdx="3" presStyleCnt="9"/>
      <dgm:spPr>
        <a:solidFill>
          <a:schemeClr val="bg1"/>
        </a:solidFill>
      </dgm:spPr>
    </dgm:pt>
    <dgm:pt modelId="{1B4C5376-627E-43C4-BC00-7446A19637A4}" type="pres">
      <dgm:prSet presAssocID="{1E83373F-C564-465E-8DD4-08B9242EE52B}" presName="sibTrans" presStyleCnt="0"/>
      <dgm:spPr/>
    </dgm:pt>
    <dgm:pt modelId="{E20F2CA7-3AFE-46D9-A5A0-FE4A9DF95580}" type="pres">
      <dgm:prSet presAssocID="{1E83373F-C564-465E-8DD4-08B9242EE52B}" presName="space" presStyleCnt="0"/>
      <dgm:spPr/>
    </dgm:pt>
    <dgm:pt modelId="{3A621DA7-5110-4EEB-8E9A-5A827775F0F3}" type="pres">
      <dgm:prSet presAssocID="{D1FC3339-7248-47AF-A9C7-0A4ACBF0B236}" presName="composite" presStyleCnt="0"/>
      <dgm:spPr/>
    </dgm:pt>
    <dgm:pt modelId="{AB96ED8B-7125-4893-9391-0384B7BDD206}" type="pres">
      <dgm:prSet presAssocID="{D1FC3339-7248-47AF-A9C7-0A4ACBF0B236}" presName="LShape" presStyleLbl="alignNode1" presStyleIdx="4" presStyleCnt="9"/>
      <dgm:spPr>
        <a:solidFill>
          <a:schemeClr val="bg1"/>
        </a:solidFill>
      </dgm:spPr>
    </dgm:pt>
    <dgm:pt modelId="{5BBD0BFE-E8BD-4E7D-BA5D-35797FB23582}" type="pres">
      <dgm:prSet presAssocID="{D1FC3339-7248-47AF-A9C7-0A4ACBF0B236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63CEE875-6D0E-4AA9-A8F4-6DD028431096}" type="pres">
      <dgm:prSet presAssocID="{D1FC3339-7248-47AF-A9C7-0A4ACBF0B236}" presName="Triangle" presStyleLbl="alignNode1" presStyleIdx="5" presStyleCnt="9"/>
      <dgm:spPr>
        <a:solidFill>
          <a:schemeClr val="bg1"/>
        </a:solidFill>
      </dgm:spPr>
    </dgm:pt>
    <dgm:pt modelId="{D0E0CDAE-9D24-4970-A0AE-F824D521D573}" type="pres">
      <dgm:prSet presAssocID="{B62C3BE4-4557-4B79-9AAF-7CB0C7984265}" presName="sibTrans" presStyleCnt="0"/>
      <dgm:spPr/>
    </dgm:pt>
    <dgm:pt modelId="{3D6291E2-3AD7-48BB-B7EB-ADBFEDD73C12}" type="pres">
      <dgm:prSet presAssocID="{B62C3BE4-4557-4B79-9AAF-7CB0C7984265}" presName="space" presStyleCnt="0"/>
      <dgm:spPr/>
    </dgm:pt>
    <dgm:pt modelId="{1955B3FA-46AE-4D82-A712-CC6574AA67CA}" type="pres">
      <dgm:prSet presAssocID="{84D96789-0351-4586-B597-7FAD893111F1}" presName="composite" presStyleCnt="0"/>
      <dgm:spPr/>
    </dgm:pt>
    <dgm:pt modelId="{24580EF4-197B-479D-9D05-06A6C868D248}" type="pres">
      <dgm:prSet presAssocID="{84D96789-0351-4586-B597-7FAD893111F1}" presName="LShape" presStyleLbl="alignNode1" presStyleIdx="6" presStyleCnt="9"/>
      <dgm:spPr>
        <a:solidFill>
          <a:schemeClr val="bg1"/>
        </a:solidFill>
      </dgm:spPr>
    </dgm:pt>
    <dgm:pt modelId="{B629F7EE-FE8A-42F3-AB62-7C400C8F570D}" type="pres">
      <dgm:prSet presAssocID="{84D96789-0351-4586-B597-7FAD893111F1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2ACE2BB2-5BF2-4B3C-87AE-F1D11CBF860D}" type="pres">
      <dgm:prSet presAssocID="{84D96789-0351-4586-B597-7FAD893111F1}" presName="Triangle" presStyleLbl="alignNode1" presStyleIdx="7" presStyleCnt="9"/>
      <dgm:spPr>
        <a:solidFill>
          <a:schemeClr val="bg1"/>
        </a:solidFill>
      </dgm:spPr>
    </dgm:pt>
    <dgm:pt modelId="{AA3EED2B-C8EC-4DCB-85AF-043C159FBB58}" type="pres">
      <dgm:prSet presAssocID="{02990AB5-A3E4-4D46-BBB8-4EA10E0C0555}" presName="sibTrans" presStyleCnt="0"/>
      <dgm:spPr/>
    </dgm:pt>
    <dgm:pt modelId="{F44EF924-F288-4DA9-9621-7E4B71F3417E}" type="pres">
      <dgm:prSet presAssocID="{02990AB5-A3E4-4D46-BBB8-4EA10E0C0555}" presName="space" presStyleCnt="0"/>
      <dgm:spPr/>
    </dgm:pt>
    <dgm:pt modelId="{F2C4A53E-39FD-4043-BD4F-0570BA36366A}" type="pres">
      <dgm:prSet presAssocID="{D9D37515-A163-4034-B0EE-852CEC930BED}" presName="composite" presStyleCnt="0"/>
      <dgm:spPr/>
    </dgm:pt>
    <dgm:pt modelId="{9A8EDB59-A93A-402A-9CC3-98E826934CC9}" type="pres">
      <dgm:prSet presAssocID="{D9D37515-A163-4034-B0EE-852CEC930BED}" presName="LShape" presStyleLbl="alignNode1" presStyleIdx="8" presStyleCnt="9"/>
      <dgm:spPr>
        <a:solidFill>
          <a:schemeClr val="bg1"/>
        </a:solidFill>
      </dgm:spPr>
    </dgm:pt>
    <dgm:pt modelId="{8BBD5BD9-2305-400A-B184-F3FA15CB185C}" type="pres">
      <dgm:prSet presAssocID="{D9D37515-A163-4034-B0EE-852CEC930BED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F5026E2C-8E70-4E27-BDFB-32B3E1416D6B}" srcId="{53B3866A-AEAB-4424-A09E-1BB78230C41D}" destId="{8981C256-527F-45A6-8AC4-C842DC5F14C4}" srcOrd="0" destOrd="0" parTransId="{3EB8DF1A-312F-49D2-82FD-14F7CCFFF174}" sibTransId="{D196D88E-077B-4F50-A2E5-30FAAA3CC384}"/>
    <dgm:cxn modelId="{4B52E62E-20EE-4E5C-96A9-A97434DF545B}" type="presOf" srcId="{D1FC3339-7248-47AF-A9C7-0A4ACBF0B236}" destId="{5BBD0BFE-E8BD-4E7D-BA5D-35797FB23582}" srcOrd="0" destOrd="0" presId="urn:microsoft.com/office/officeart/2009/3/layout/StepUpProcess"/>
    <dgm:cxn modelId="{FE87F85E-8B65-4624-B018-4A1B3B79EA27}" type="presOf" srcId="{D9D37515-A163-4034-B0EE-852CEC930BED}" destId="{8BBD5BD9-2305-400A-B184-F3FA15CB185C}" srcOrd="0" destOrd="0" presId="urn:microsoft.com/office/officeart/2009/3/layout/StepUpProcess"/>
    <dgm:cxn modelId="{CDE6D446-3C91-4905-877E-02E03C34E95B}" srcId="{53B3866A-AEAB-4424-A09E-1BB78230C41D}" destId="{84D96789-0351-4586-B597-7FAD893111F1}" srcOrd="3" destOrd="0" parTransId="{F73BD59F-BA2F-4007-921A-6AC303D10E84}" sibTransId="{02990AB5-A3E4-4D46-BBB8-4EA10E0C0555}"/>
    <dgm:cxn modelId="{647EBC85-321D-41C4-9817-D8F491C7F2A6}" srcId="{53B3866A-AEAB-4424-A09E-1BB78230C41D}" destId="{D9D37515-A163-4034-B0EE-852CEC930BED}" srcOrd="4" destOrd="0" parTransId="{769DE348-9829-4B75-A6B2-B6D18BEDE5FA}" sibTransId="{45053495-3849-4B9C-80EA-0F0E25EFCC0B}"/>
    <dgm:cxn modelId="{6416B091-5489-475A-86C8-8FCD40CF99AA}" type="presOf" srcId="{8981C256-527F-45A6-8AC4-C842DC5F14C4}" destId="{22E6810C-EA37-48C5-9704-07709E39BE66}" srcOrd="0" destOrd="0" presId="urn:microsoft.com/office/officeart/2009/3/layout/StepUpProcess"/>
    <dgm:cxn modelId="{BD33F4A9-3739-4A2C-A5E7-4B1764684484}" srcId="{53B3866A-AEAB-4424-A09E-1BB78230C41D}" destId="{D1FC3339-7248-47AF-A9C7-0A4ACBF0B236}" srcOrd="2" destOrd="0" parTransId="{8FC92B84-0757-4BB1-82BE-1EFC8DBB959D}" sibTransId="{B62C3BE4-4557-4B79-9AAF-7CB0C7984265}"/>
    <dgm:cxn modelId="{FA7D6DB4-A7AF-47AD-8BD0-817DEC49A71E}" type="presOf" srcId="{84D96789-0351-4586-B597-7FAD893111F1}" destId="{B629F7EE-FE8A-42F3-AB62-7C400C8F570D}" srcOrd="0" destOrd="0" presId="urn:microsoft.com/office/officeart/2009/3/layout/StepUpProcess"/>
    <dgm:cxn modelId="{8FA391B5-EC29-4611-816E-9BB136B0C6D0}" srcId="{53B3866A-AEAB-4424-A09E-1BB78230C41D}" destId="{85E1E0EB-2322-45C3-93EC-20F757C3E5DE}" srcOrd="1" destOrd="0" parTransId="{F22DD68D-B71B-45F1-9A44-64C094B243A1}" sibTransId="{1E83373F-C564-465E-8DD4-08B9242EE52B}"/>
    <dgm:cxn modelId="{B314BCC9-F367-4D91-A7E0-2D256EBC8B02}" type="presOf" srcId="{53B3866A-AEAB-4424-A09E-1BB78230C41D}" destId="{B12A6315-D2D7-4DE7-9A27-5C74C446515A}" srcOrd="0" destOrd="0" presId="urn:microsoft.com/office/officeart/2009/3/layout/StepUpProcess"/>
    <dgm:cxn modelId="{656DC7DF-A02A-41E8-923E-06962C5CCC56}" type="presOf" srcId="{85E1E0EB-2322-45C3-93EC-20F757C3E5DE}" destId="{963349A5-F3E7-45BB-8FA7-34B2318F1E06}" srcOrd="0" destOrd="0" presId="urn:microsoft.com/office/officeart/2009/3/layout/StepUpProcess"/>
    <dgm:cxn modelId="{9D8CB6A1-2659-49BA-BF21-B4306DCA751E}" type="presParOf" srcId="{B12A6315-D2D7-4DE7-9A27-5C74C446515A}" destId="{2CF67958-F932-43A6-8361-F367F2D1B8A5}" srcOrd="0" destOrd="0" presId="urn:microsoft.com/office/officeart/2009/3/layout/StepUpProcess"/>
    <dgm:cxn modelId="{8494B611-A3B3-4777-B42F-C2D9FBB41B27}" type="presParOf" srcId="{2CF67958-F932-43A6-8361-F367F2D1B8A5}" destId="{042C2090-7610-4601-86E5-76CE92564BEA}" srcOrd="0" destOrd="0" presId="urn:microsoft.com/office/officeart/2009/3/layout/StepUpProcess"/>
    <dgm:cxn modelId="{B96254CE-9F08-4C73-8E24-7C2FE483F6AB}" type="presParOf" srcId="{2CF67958-F932-43A6-8361-F367F2D1B8A5}" destId="{22E6810C-EA37-48C5-9704-07709E39BE66}" srcOrd="1" destOrd="0" presId="urn:microsoft.com/office/officeart/2009/3/layout/StepUpProcess"/>
    <dgm:cxn modelId="{88F86C46-7D64-4A89-BE2D-41F2D3421800}" type="presParOf" srcId="{2CF67958-F932-43A6-8361-F367F2D1B8A5}" destId="{DFA69EE5-D159-43BC-86AF-7848DC9E0971}" srcOrd="2" destOrd="0" presId="urn:microsoft.com/office/officeart/2009/3/layout/StepUpProcess"/>
    <dgm:cxn modelId="{5A0211F4-6B9D-40CF-A977-847A05936BC6}" type="presParOf" srcId="{B12A6315-D2D7-4DE7-9A27-5C74C446515A}" destId="{8E5C4217-64B6-46F6-A7C1-23415D5EA85C}" srcOrd="1" destOrd="0" presId="urn:microsoft.com/office/officeart/2009/3/layout/StepUpProcess"/>
    <dgm:cxn modelId="{2FFE477E-FC80-403D-8F57-A91328FAE605}" type="presParOf" srcId="{8E5C4217-64B6-46F6-A7C1-23415D5EA85C}" destId="{E4BF1C33-33E7-4AD8-9913-D3670A4BAB5F}" srcOrd="0" destOrd="0" presId="urn:microsoft.com/office/officeart/2009/3/layout/StepUpProcess"/>
    <dgm:cxn modelId="{E43AA948-B7CD-4E6A-88D1-720AEBF31BA7}" type="presParOf" srcId="{B12A6315-D2D7-4DE7-9A27-5C74C446515A}" destId="{28625311-4A32-41EB-B4B7-39EEDD222F67}" srcOrd="2" destOrd="0" presId="urn:microsoft.com/office/officeart/2009/3/layout/StepUpProcess"/>
    <dgm:cxn modelId="{A91870BC-573B-4FEE-8F63-6AB776BDD9C3}" type="presParOf" srcId="{28625311-4A32-41EB-B4B7-39EEDD222F67}" destId="{F6795F87-0F39-4478-96F7-5A4FD55E60E3}" srcOrd="0" destOrd="0" presId="urn:microsoft.com/office/officeart/2009/3/layout/StepUpProcess"/>
    <dgm:cxn modelId="{1A2A3DB8-5747-43FD-A558-D78EA8DA10FC}" type="presParOf" srcId="{28625311-4A32-41EB-B4B7-39EEDD222F67}" destId="{963349A5-F3E7-45BB-8FA7-34B2318F1E06}" srcOrd="1" destOrd="0" presId="urn:microsoft.com/office/officeart/2009/3/layout/StepUpProcess"/>
    <dgm:cxn modelId="{DA15276D-FB05-4EC2-8E44-BF3197666FF4}" type="presParOf" srcId="{28625311-4A32-41EB-B4B7-39EEDD222F67}" destId="{72E555E6-6A3F-4BF1-8783-45AFD4418AC9}" srcOrd="2" destOrd="0" presId="urn:microsoft.com/office/officeart/2009/3/layout/StepUpProcess"/>
    <dgm:cxn modelId="{69090E99-9E1C-40CA-925A-1234998F4F37}" type="presParOf" srcId="{B12A6315-D2D7-4DE7-9A27-5C74C446515A}" destId="{1B4C5376-627E-43C4-BC00-7446A19637A4}" srcOrd="3" destOrd="0" presId="urn:microsoft.com/office/officeart/2009/3/layout/StepUpProcess"/>
    <dgm:cxn modelId="{2E52E923-977F-49D6-9657-A088A1D791D6}" type="presParOf" srcId="{1B4C5376-627E-43C4-BC00-7446A19637A4}" destId="{E20F2CA7-3AFE-46D9-A5A0-FE4A9DF95580}" srcOrd="0" destOrd="0" presId="urn:microsoft.com/office/officeart/2009/3/layout/StepUpProcess"/>
    <dgm:cxn modelId="{65AA315F-FBBF-482E-93FD-5A1D34AD6C16}" type="presParOf" srcId="{B12A6315-D2D7-4DE7-9A27-5C74C446515A}" destId="{3A621DA7-5110-4EEB-8E9A-5A827775F0F3}" srcOrd="4" destOrd="0" presId="urn:microsoft.com/office/officeart/2009/3/layout/StepUpProcess"/>
    <dgm:cxn modelId="{6E2A4BD0-C8ED-44E0-8800-4AF4FCC85CD1}" type="presParOf" srcId="{3A621DA7-5110-4EEB-8E9A-5A827775F0F3}" destId="{AB96ED8B-7125-4893-9391-0384B7BDD206}" srcOrd="0" destOrd="0" presId="urn:microsoft.com/office/officeart/2009/3/layout/StepUpProcess"/>
    <dgm:cxn modelId="{D7DFD61B-5FD7-472F-AEC2-90BF41067D36}" type="presParOf" srcId="{3A621DA7-5110-4EEB-8E9A-5A827775F0F3}" destId="{5BBD0BFE-E8BD-4E7D-BA5D-35797FB23582}" srcOrd="1" destOrd="0" presId="urn:microsoft.com/office/officeart/2009/3/layout/StepUpProcess"/>
    <dgm:cxn modelId="{40A6F5FE-D437-499B-9F8D-75474315F173}" type="presParOf" srcId="{3A621DA7-5110-4EEB-8E9A-5A827775F0F3}" destId="{63CEE875-6D0E-4AA9-A8F4-6DD028431096}" srcOrd="2" destOrd="0" presId="urn:microsoft.com/office/officeart/2009/3/layout/StepUpProcess"/>
    <dgm:cxn modelId="{8712A0AA-D5C4-4250-B596-640353F36418}" type="presParOf" srcId="{B12A6315-D2D7-4DE7-9A27-5C74C446515A}" destId="{D0E0CDAE-9D24-4970-A0AE-F824D521D573}" srcOrd="5" destOrd="0" presId="urn:microsoft.com/office/officeart/2009/3/layout/StepUpProcess"/>
    <dgm:cxn modelId="{033F9D1E-A8FD-432C-88F0-446D7716349F}" type="presParOf" srcId="{D0E0CDAE-9D24-4970-A0AE-F824D521D573}" destId="{3D6291E2-3AD7-48BB-B7EB-ADBFEDD73C12}" srcOrd="0" destOrd="0" presId="urn:microsoft.com/office/officeart/2009/3/layout/StepUpProcess"/>
    <dgm:cxn modelId="{E5224DF1-6D5A-4CFA-AEAF-5C8872CC4DDE}" type="presParOf" srcId="{B12A6315-D2D7-4DE7-9A27-5C74C446515A}" destId="{1955B3FA-46AE-4D82-A712-CC6574AA67CA}" srcOrd="6" destOrd="0" presId="urn:microsoft.com/office/officeart/2009/3/layout/StepUpProcess"/>
    <dgm:cxn modelId="{7C2B2787-80C7-4701-ACD2-63C6DCF38FEB}" type="presParOf" srcId="{1955B3FA-46AE-4D82-A712-CC6574AA67CA}" destId="{24580EF4-197B-479D-9D05-06A6C868D248}" srcOrd="0" destOrd="0" presId="urn:microsoft.com/office/officeart/2009/3/layout/StepUpProcess"/>
    <dgm:cxn modelId="{F087E6D1-71B5-4D2A-9126-7328A5133DC5}" type="presParOf" srcId="{1955B3FA-46AE-4D82-A712-CC6574AA67CA}" destId="{B629F7EE-FE8A-42F3-AB62-7C400C8F570D}" srcOrd="1" destOrd="0" presId="urn:microsoft.com/office/officeart/2009/3/layout/StepUpProcess"/>
    <dgm:cxn modelId="{7F71F6BC-4CBA-4C97-8E5C-FFE7504B41F4}" type="presParOf" srcId="{1955B3FA-46AE-4D82-A712-CC6574AA67CA}" destId="{2ACE2BB2-5BF2-4B3C-87AE-F1D11CBF860D}" srcOrd="2" destOrd="0" presId="urn:microsoft.com/office/officeart/2009/3/layout/StepUpProcess"/>
    <dgm:cxn modelId="{3E720F91-6A75-4E1C-9EDF-E73F7439B224}" type="presParOf" srcId="{B12A6315-D2D7-4DE7-9A27-5C74C446515A}" destId="{AA3EED2B-C8EC-4DCB-85AF-043C159FBB58}" srcOrd="7" destOrd="0" presId="urn:microsoft.com/office/officeart/2009/3/layout/StepUpProcess"/>
    <dgm:cxn modelId="{EC50F282-FB9D-4ADC-9B9B-4A4BE8F517EC}" type="presParOf" srcId="{AA3EED2B-C8EC-4DCB-85AF-043C159FBB58}" destId="{F44EF924-F288-4DA9-9621-7E4B71F3417E}" srcOrd="0" destOrd="0" presId="urn:microsoft.com/office/officeart/2009/3/layout/StepUpProcess"/>
    <dgm:cxn modelId="{E387176D-16D6-4BE2-9F01-BF546817B905}" type="presParOf" srcId="{B12A6315-D2D7-4DE7-9A27-5C74C446515A}" destId="{F2C4A53E-39FD-4043-BD4F-0570BA36366A}" srcOrd="8" destOrd="0" presId="urn:microsoft.com/office/officeart/2009/3/layout/StepUpProcess"/>
    <dgm:cxn modelId="{66D88950-87B4-4BAA-8538-875C251E7479}" type="presParOf" srcId="{F2C4A53E-39FD-4043-BD4F-0570BA36366A}" destId="{9A8EDB59-A93A-402A-9CC3-98E826934CC9}" srcOrd="0" destOrd="0" presId="urn:microsoft.com/office/officeart/2009/3/layout/StepUpProcess"/>
    <dgm:cxn modelId="{25AFF5B6-BF0C-4DCF-9830-54BCC7BA0DCD}" type="presParOf" srcId="{F2C4A53E-39FD-4043-BD4F-0570BA36366A}" destId="{8BBD5BD9-2305-400A-B184-F3FA15CB185C}" srcOrd="1" destOrd="0" presId="urn:microsoft.com/office/officeart/2009/3/layout/StepUpProcess"/>
  </dgm:cxnLst>
  <dgm:bg>
    <a:solidFill>
      <a:schemeClr val="bg1">
        <a:lumMod val="95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B3866A-AEAB-4424-A09E-1BB78230C41D}" type="doc">
      <dgm:prSet loTypeId="urn:microsoft.com/office/officeart/2009/3/layout/StepUp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8981C256-527F-45A6-8AC4-C842DC5F14C4}">
      <dgm:prSet phldrT="[Texto]"/>
      <dgm:spPr/>
      <dgm:t>
        <a:bodyPr/>
        <a:lstStyle/>
        <a:p>
          <a:r>
            <a:rPr lang="pt-BR" b="1" dirty="0"/>
            <a:t>Fase Geral/ Introdutória para resolução pendências para o CRP </a:t>
          </a:r>
        </a:p>
      </dgm:t>
    </dgm:pt>
    <dgm:pt modelId="{3EB8DF1A-312F-49D2-82FD-14F7CCFFF174}" type="parTrans" cxnId="{F5026E2C-8E70-4E27-BDFB-32B3E1416D6B}">
      <dgm:prSet/>
      <dgm:spPr/>
      <dgm:t>
        <a:bodyPr/>
        <a:lstStyle/>
        <a:p>
          <a:endParaRPr lang="pt-BR"/>
        </a:p>
      </dgm:t>
    </dgm:pt>
    <dgm:pt modelId="{D196D88E-077B-4F50-A2E5-30FAAA3CC384}" type="sibTrans" cxnId="{F5026E2C-8E70-4E27-BDFB-32B3E1416D6B}">
      <dgm:prSet/>
      <dgm:spPr/>
      <dgm:t>
        <a:bodyPr/>
        <a:lstStyle/>
        <a:p>
          <a:endParaRPr lang="pt-BR"/>
        </a:p>
      </dgm:t>
    </dgm:pt>
    <dgm:pt modelId="{85E1E0EB-2322-45C3-93EC-20F757C3E5DE}">
      <dgm:prSet phldrT="[Texto]"/>
      <dgm:spPr/>
      <dgm:t>
        <a:bodyPr/>
        <a:lstStyle/>
        <a:p>
          <a:r>
            <a:rPr lang="pt-BR" b="1" dirty="0"/>
            <a:t>Fase Intermediária/ Preparatória para resolver pendências restantes com maior grau de dificuldade</a:t>
          </a:r>
        </a:p>
      </dgm:t>
    </dgm:pt>
    <dgm:pt modelId="{F22DD68D-B71B-45F1-9A44-64C094B243A1}" type="parTrans" cxnId="{8FA391B5-EC29-4611-816E-9BB136B0C6D0}">
      <dgm:prSet/>
      <dgm:spPr/>
      <dgm:t>
        <a:bodyPr/>
        <a:lstStyle/>
        <a:p>
          <a:endParaRPr lang="pt-BR"/>
        </a:p>
      </dgm:t>
    </dgm:pt>
    <dgm:pt modelId="{1E83373F-C564-465E-8DD4-08B9242EE52B}" type="sibTrans" cxnId="{8FA391B5-EC29-4611-816E-9BB136B0C6D0}">
      <dgm:prSet/>
      <dgm:spPr/>
      <dgm:t>
        <a:bodyPr/>
        <a:lstStyle/>
        <a:p>
          <a:endParaRPr lang="pt-BR"/>
        </a:p>
      </dgm:t>
    </dgm:pt>
    <dgm:pt modelId="{D1FC3339-7248-47AF-A9C7-0A4ACBF0B236}">
      <dgm:prSet phldrT="[Texto]"/>
      <dgm:spPr/>
      <dgm:t>
        <a:bodyPr/>
        <a:lstStyle/>
        <a:p>
          <a:r>
            <a:rPr lang="pt-BR" b="1" dirty="0"/>
            <a:t>Fase Específica/ Focalizada: ente apresenta Plano de Ação c/ cronograma e, após sua aprovação, obtém prazos para sua execução</a:t>
          </a:r>
        </a:p>
      </dgm:t>
    </dgm:pt>
    <dgm:pt modelId="{8FC92B84-0757-4BB1-82BE-1EFC8DBB959D}" type="parTrans" cxnId="{BD33F4A9-3739-4A2C-A5E7-4B1764684484}">
      <dgm:prSet/>
      <dgm:spPr/>
      <dgm:t>
        <a:bodyPr/>
        <a:lstStyle/>
        <a:p>
          <a:endParaRPr lang="pt-BR"/>
        </a:p>
      </dgm:t>
    </dgm:pt>
    <dgm:pt modelId="{B62C3BE4-4557-4B79-9AAF-7CB0C7984265}" type="sibTrans" cxnId="{BD33F4A9-3739-4A2C-A5E7-4B1764684484}">
      <dgm:prSet/>
      <dgm:spPr/>
      <dgm:t>
        <a:bodyPr/>
        <a:lstStyle/>
        <a:p>
          <a:endParaRPr lang="pt-BR"/>
        </a:p>
      </dgm:t>
    </dgm:pt>
    <dgm:pt modelId="{EAA44E0A-C7BF-4A09-981F-7F05EAF6225F}">
      <dgm:prSet phldrT="[Texto]"/>
      <dgm:spPr/>
      <dgm:t>
        <a:bodyPr/>
        <a:lstStyle/>
        <a:p>
          <a:r>
            <a:rPr lang="pt-BR" b="1" dirty="0"/>
            <a:t>Fase </a:t>
          </a:r>
          <a:r>
            <a:rPr lang="pt-BR" b="1" dirty="0">
              <a:solidFill>
                <a:schemeClr val="tx1"/>
              </a:solidFill>
            </a:rPr>
            <a:t>da Manutenção da Conformidade c/ Reciprocidade</a:t>
          </a:r>
        </a:p>
      </dgm:t>
    </dgm:pt>
    <dgm:pt modelId="{CA13CBF2-9B74-4850-B036-27680C1DF899}" type="parTrans" cxnId="{6DCF07FC-ACBF-4D30-8B4F-E4E8AF83B7B3}">
      <dgm:prSet/>
      <dgm:spPr/>
      <dgm:t>
        <a:bodyPr/>
        <a:lstStyle/>
        <a:p>
          <a:endParaRPr lang="pt-BR"/>
        </a:p>
      </dgm:t>
    </dgm:pt>
    <dgm:pt modelId="{F5BBA501-28DD-4149-A053-924C22CD7187}" type="sibTrans" cxnId="{6DCF07FC-ACBF-4D30-8B4F-E4E8AF83B7B3}">
      <dgm:prSet/>
      <dgm:spPr/>
      <dgm:t>
        <a:bodyPr/>
        <a:lstStyle/>
        <a:p>
          <a:endParaRPr lang="pt-BR"/>
        </a:p>
      </dgm:t>
    </dgm:pt>
    <dgm:pt modelId="{B12A6315-D2D7-4DE7-9A27-5C74C446515A}" type="pres">
      <dgm:prSet presAssocID="{53B3866A-AEAB-4424-A09E-1BB78230C41D}" presName="rootnode" presStyleCnt="0">
        <dgm:presLayoutVars>
          <dgm:chMax/>
          <dgm:chPref/>
          <dgm:dir/>
          <dgm:animLvl val="lvl"/>
        </dgm:presLayoutVars>
      </dgm:prSet>
      <dgm:spPr/>
    </dgm:pt>
    <dgm:pt modelId="{2CF67958-F932-43A6-8361-F367F2D1B8A5}" type="pres">
      <dgm:prSet presAssocID="{8981C256-527F-45A6-8AC4-C842DC5F14C4}" presName="composite" presStyleCnt="0"/>
      <dgm:spPr/>
    </dgm:pt>
    <dgm:pt modelId="{042C2090-7610-4601-86E5-76CE92564BEA}" type="pres">
      <dgm:prSet presAssocID="{8981C256-527F-45A6-8AC4-C842DC5F14C4}" presName="LShape" presStyleLbl="alignNode1" presStyleIdx="0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22E6810C-EA37-48C5-9704-07709E39BE66}" type="pres">
      <dgm:prSet presAssocID="{8981C256-527F-45A6-8AC4-C842DC5F14C4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DFA69EE5-D159-43BC-86AF-7848DC9E0971}" type="pres">
      <dgm:prSet presAssocID="{8981C256-527F-45A6-8AC4-C842DC5F14C4}" presName="Triangle" presStyleLbl="alignNode1" presStyleIdx="1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8E5C4217-64B6-46F6-A7C1-23415D5EA85C}" type="pres">
      <dgm:prSet presAssocID="{D196D88E-077B-4F50-A2E5-30FAAA3CC384}" presName="sibTrans" presStyleCnt="0"/>
      <dgm:spPr/>
    </dgm:pt>
    <dgm:pt modelId="{E4BF1C33-33E7-4AD8-9913-D3670A4BAB5F}" type="pres">
      <dgm:prSet presAssocID="{D196D88E-077B-4F50-A2E5-30FAAA3CC384}" presName="space" presStyleCnt="0"/>
      <dgm:spPr/>
    </dgm:pt>
    <dgm:pt modelId="{28625311-4A32-41EB-B4B7-39EEDD222F67}" type="pres">
      <dgm:prSet presAssocID="{85E1E0EB-2322-45C3-93EC-20F757C3E5DE}" presName="composite" presStyleCnt="0"/>
      <dgm:spPr/>
    </dgm:pt>
    <dgm:pt modelId="{F6795F87-0F39-4478-96F7-5A4FD55E60E3}" type="pres">
      <dgm:prSet presAssocID="{85E1E0EB-2322-45C3-93EC-20F757C3E5DE}" presName="LShape" presStyleLbl="alignNode1" presStyleIdx="2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963349A5-F3E7-45BB-8FA7-34B2318F1E06}" type="pres">
      <dgm:prSet presAssocID="{85E1E0EB-2322-45C3-93EC-20F757C3E5DE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72E555E6-6A3F-4BF1-8783-45AFD4418AC9}" type="pres">
      <dgm:prSet presAssocID="{85E1E0EB-2322-45C3-93EC-20F757C3E5DE}" presName="Triangle" presStyleLbl="alignNode1" presStyleIdx="3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1B4C5376-627E-43C4-BC00-7446A19637A4}" type="pres">
      <dgm:prSet presAssocID="{1E83373F-C564-465E-8DD4-08B9242EE52B}" presName="sibTrans" presStyleCnt="0"/>
      <dgm:spPr/>
    </dgm:pt>
    <dgm:pt modelId="{E20F2CA7-3AFE-46D9-A5A0-FE4A9DF95580}" type="pres">
      <dgm:prSet presAssocID="{1E83373F-C564-465E-8DD4-08B9242EE52B}" presName="space" presStyleCnt="0"/>
      <dgm:spPr/>
    </dgm:pt>
    <dgm:pt modelId="{3A621DA7-5110-4EEB-8E9A-5A827775F0F3}" type="pres">
      <dgm:prSet presAssocID="{D1FC3339-7248-47AF-A9C7-0A4ACBF0B236}" presName="composite" presStyleCnt="0"/>
      <dgm:spPr/>
    </dgm:pt>
    <dgm:pt modelId="{AB96ED8B-7125-4893-9391-0384B7BDD206}" type="pres">
      <dgm:prSet presAssocID="{D1FC3339-7248-47AF-A9C7-0A4ACBF0B236}" presName="LShape" presStyleLbl="alignNode1" presStyleIdx="4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5BBD0BFE-E8BD-4E7D-BA5D-35797FB23582}" type="pres">
      <dgm:prSet presAssocID="{D1FC3339-7248-47AF-A9C7-0A4ACBF0B236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63CEE875-6D0E-4AA9-A8F4-6DD028431096}" type="pres">
      <dgm:prSet presAssocID="{D1FC3339-7248-47AF-A9C7-0A4ACBF0B236}" presName="Triangle" presStyleLbl="alignNode1" presStyleIdx="5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D0E0CDAE-9D24-4970-A0AE-F824D521D573}" type="pres">
      <dgm:prSet presAssocID="{B62C3BE4-4557-4B79-9AAF-7CB0C7984265}" presName="sibTrans" presStyleCnt="0"/>
      <dgm:spPr/>
    </dgm:pt>
    <dgm:pt modelId="{3D6291E2-3AD7-48BB-B7EB-ADBFEDD73C12}" type="pres">
      <dgm:prSet presAssocID="{B62C3BE4-4557-4B79-9AAF-7CB0C7984265}" presName="space" presStyleCnt="0"/>
      <dgm:spPr/>
    </dgm:pt>
    <dgm:pt modelId="{82A8423E-C0E2-4439-98E1-C73D8BFC7113}" type="pres">
      <dgm:prSet presAssocID="{EAA44E0A-C7BF-4A09-981F-7F05EAF6225F}" presName="composite" presStyleCnt="0"/>
      <dgm:spPr/>
    </dgm:pt>
    <dgm:pt modelId="{F334F896-EF5E-4F91-A85B-B81B3393173B}" type="pres">
      <dgm:prSet presAssocID="{EAA44E0A-C7BF-4A09-981F-7F05EAF6225F}" presName="LShape" presStyleLbl="alignNode1" presStyleIdx="6" presStyleCnt="7"/>
      <dgm:spPr>
        <a:solidFill>
          <a:srgbClr val="0070C0"/>
        </a:solidFill>
        <a:ln>
          <a:solidFill>
            <a:schemeClr val="accent1"/>
          </a:solidFill>
        </a:ln>
      </dgm:spPr>
    </dgm:pt>
    <dgm:pt modelId="{C86250C3-20B0-4BD4-AB0D-B00ACB695B8D}" type="pres">
      <dgm:prSet presAssocID="{EAA44E0A-C7BF-4A09-981F-7F05EAF6225F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BEAB7C1F-795B-41A0-92B8-C22A94E1F9F6}" type="presOf" srcId="{EAA44E0A-C7BF-4A09-981F-7F05EAF6225F}" destId="{C86250C3-20B0-4BD4-AB0D-B00ACB695B8D}" srcOrd="0" destOrd="0" presId="urn:microsoft.com/office/officeart/2009/3/layout/StepUpProcess"/>
    <dgm:cxn modelId="{F5026E2C-8E70-4E27-BDFB-32B3E1416D6B}" srcId="{53B3866A-AEAB-4424-A09E-1BB78230C41D}" destId="{8981C256-527F-45A6-8AC4-C842DC5F14C4}" srcOrd="0" destOrd="0" parTransId="{3EB8DF1A-312F-49D2-82FD-14F7CCFFF174}" sibTransId="{D196D88E-077B-4F50-A2E5-30FAAA3CC384}"/>
    <dgm:cxn modelId="{4B52E62E-20EE-4E5C-96A9-A97434DF545B}" type="presOf" srcId="{D1FC3339-7248-47AF-A9C7-0A4ACBF0B236}" destId="{5BBD0BFE-E8BD-4E7D-BA5D-35797FB23582}" srcOrd="0" destOrd="0" presId="urn:microsoft.com/office/officeart/2009/3/layout/StepUpProcess"/>
    <dgm:cxn modelId="{6416B091-5489-475A-86C8-8FCD40CF99AA}" type="presOf" srcId="{8981C256-527F-45A6-8AC4-C842DC5F14C4}" destId="{22E6810C-EA37-48C5-9704-07709E39BE66}" srcOrd="0" destOrd="0" presId="urn:microsoft.com/office/officeart/2009/3/layout/StepUpProcess"/>
    <dgm:cxn modelId="{BD33F4A9-3739-4A2C-A5E7-4B1764684484}" srcId="{53B3866A-AEAB-4424-A09E-1BB78230C41D}" destId="{D1FC3339-7248-47AF-A9C7-0A4ACBF0B236}" srcOrd="2" destOrd="0" parTransId="{8FC92B84-0757-4BB1-82BE-1EFC8DBB959D}" sibTransId="{B62C3BE4-4557-4B79-9AAF-7CB0C7984265}"/>
    <dgm:cxn modelId="{8FA391B5-EC29-4611-816E-9BB136B0C6D0}" srcId="{53B3866A-AEAB-4424-A09E-1BB78230C41D}" destId="{85E1E0EB-2322-45C3-93EC-20F757C3E5DE}" srcOrd="1" destOrd="0" parTransId="{F22DD68D-B71B-45F1-9A44-64C094B243A1}" sibTransId="{1E83373F-C564-465E-8DD4-08B9242EE52B}"/>
    <dgm:cxn modelId="{B314BCC9-F367-4D91-A7E0-2D256EBC8B02}" type="presOf" srcId="{53B3866A-AEAB-4424-A09E-1BB78230C41D}" destId="{B12A6315-D2D7-4DE7-9A27-5C74C446515A}" srcOrd="0" destOrd="0" presId="urn:microsoft.com/office/officeart/2009/3/layout/StepUpProcess"/>
    <dgm:cxn modelId="{656DC7DF-A02A-41E8-923E-06962C5CCC56}" type="presOf" srcId="{85E1E0EB-2322-45C3-93EC-20F757C3E5DE}" destId="{963349A5-F3E7-45BB-8FA7-34B2318F1E06}" srcOrd="0" destOrd="0" presId="urn:microsoft.com/office/officeart/2009/3/layout/StepUpProcess"/>
    <dgm:cxn modelId="{6DCF07FC-ACBF-4D30-8B4F-E4E8AF83B7B3}" srcId="{53B3866A-AEAB-4424-A09E-1BB78230C41D}" destId="{EAA44E0A-C7BF-4A09-981F-7F05EAF6225F}" srcOrd="3" destOrd="0" parTransId="{CA13CBF2-9B74-4850-B036-27680C1DF899}" sibTransId="{F5BBA501-28DD-4149-A053-924C22CD7187}"/>
    <dgm:cxn modelId="{9D8CB6A1-2659-49BA-BF21-B4306DCA751E}" type="presParOf" srcId="{B12A6315-D2D7-4DE7-9A27-5C74C446515A}" destId="{2CF67958-F932-43A6-8361-F367F2D1B8A5}" srcOrd="0" destOrd="0" presId="urn:microsoft.com/office/officeart/2009/3/layout/StepUpProcess"/>
    <dgm:cxn modelId="{8494B611-A3B3-4777-B42F-C2D9FBB41B27}" type="presParOf" srcId="{2CF67958-F932-43A6-8361-F367F2D1B8A5}" destId="{042C2090-7610-4601-86E5-76CE92564BEA}" srcOrd="0" destOrd="0" presId="urn:microsoft.com/office/officeart/2009/3/layout/StepUpProcess"/>
    <dgm:cxn modelId="{B96254CE-9F08-4C73-8E24-7C2FE483F6AB}" type="presParOf" srcId="{2CF67958-F932-43A6-8361-F367F2D1B8A5}" destId="{22E6810C-EA37-48C5-9704-07709E39BE66}" srcOrd="1" destOrd="0" presId="urn:microsoft.com/office/officeart/2009/3/layout/StepUpProcess"/>
    <dgm:cxn modelId="{88F86C46-7D64-4A89-BE2D-41F2D3421800}" type="presParOf" srcId="{2CF67958-F932-43A6-8361-F367F2D1B8A5}" destId="{DFA69EE5-D159-43BC-86AF-7848DC9E0971}" srcOrd="2" destOrd="0" presId="urn:microsoft.com/office/officeart/2009/3/layout/StepUpProcess"/>
    <dgm:cxn modelId="{5A0211F4-6B9D-40CF-A977-847A05936BC6}" type="presParOf" srcId="{B12A6315-D2D7-4DE7-9A27-5C74C446515A}" destId="{8E5C4217-64B6-46F6-A7C1-23415D5EA85C}" srcOrd="1" destOrd="0" presId="urn:microsoft.com/office/officeart/2009/3/layout/StepUpProcess"/>
    <dgm:cxn modelId="{2FFE477E-FC80-403D-8F57-A91328FAE605}" type="presParOf" srcId="{8E5C4217-64B6-46F6-A7C1-23415D5EA85C}" destId="{E4BF1C33-33E7-4AD8-9913-D3670A4BAB5F}" srcOrd="0" destOrd="0" presId="urn:microsoft.com/office/officeart/2009/3/layout/StepUpProcess"/>
    <dgm:cxn modelId="{E43AA948-B7CD-4E6A-88D1-720AEBF31BA7}" type="presParOf" srcId="{B12A6315-D2D7-4DE7-9A27-5C74C446515A}" destId="{28625311-4A32-41EB-B4B7-39EEDD222F67}" srcOrd="2" destOrd="0" presId="urn:microsoft.com/office/officeart/2009/3/layout/StepUpProcess"/>
    <dgm:cxn modelId="{A91870BC-573B-4FEE-8F63-6AB776BDD9C3}" type="presParOf" srcId="{28625311-4A32-41EB-B4B7-39EEDD222F67}" destId="{F6795F87-0F39-4478-96F7-5A4FD55E60E3}" srcOrd="0" destOrd="0" presId="urn:microsoft.com/office/officeart/2009/3/layout/StepUpProcess"/>
    <dgm:cxn modelId="{1A2A3DB8-5747-43FD-A558-D78EA8DA10FC}" type="presParOf" srcId="{28625311-4A32-41EB-B4B7-39EEDD222F67}" destId="{963349A5-F3E7-45BB-8FA7-34B2318F1E06}" srcOrd="1" destOrd="0" presId="urn:microsoft.com/office/officeart/2009/3/layout/StepUpProcess"/>
    <dgm:cxn modelId="{DA15276D-FB05-4EC2-8E44-BF3197666FF4}" type="presParOf" srcId="{28625311-4A32-41EB-B4B7-39EEDD222F67}" destId="{72E555E6-6A3F-4BF1-8783-45AFD4418AC9}" srcOrd="2" destOrd="0" presId="urn:microsoft.com/office/officeart/2009/3/layout/StepUpProcess"/>
    <dgm:cxn modelId="{69090E99-9E1C-40CA-925A-1234998F4F37}" type="presParOf" srcId="{B12A6315-D2D7-4DE7-9A27-5C74C446515A}" destId="{1B4C5376-627E-43C4-BC00-7446A19637A4}" srcOrd="3" destOrd="0" presId="urn:microsoft.com/office/officeart/2009/3/layout/StepUpProcess"/>
    <dgm:cxn modelId="{2E52E923-977F-49D6-9657-A088A1D791D6}" type="presParOf" srcId="{1B4C5376-627E-43C4-BC00-7446A19637A4}" destId="{E20F2CA7-3AFE-46D9-A5A0-FE4A9DF95580}" srcOrd="0" destOrd="0" presId="urn:microsoft.com/office/officeart/2009/3/layout/StepUpProcess"/>
    <dgm:cxn modelId="{65AA315F-FBBF-482E-93FD-5A1D34AD6C16}" type="presParOf" srcId="{B12A6315-D2D7-4DE7-9A27-5C74C446515A}" destId="{3A621DA7-5110-4EEB-8E9A-5A827775F0F3}" srcOrd="4" destOrd="0" presId="urn:microsoft.com/office/officeart/2009/3/layout/StepUpProcess"/>
    <dgm:cxn modelId="{6E2A4BD0-C8ED-44E0-8800-4AF4FCC85CD1}" type="presParOf" srcId="{3A621DA7-5110-4EEB-8E9A-5A827775F0F3}" destId="{AB96ED8B-7125-4893-9391-0384B7BDD206}" srcOrd="0" destOrd="0" presId="urn:microsoft.com/office/officeart/2009/3/layout/StepUpProcess"/>
    <dgm:cxn modelId="{D7DFD61B-5FD7-472F-AEC2-90BF41067D36}" type="presParOf" srcId="{3A621DA7-5110-4EEB-8E9A-5A827775F0F3}" destId="{5BBD0BFE-E8BD-4E7D-BA5D-35797FB23582}" srcOrd="1" destOrd="0" presId="urn:microsoft.com/office/officeart/2009/3/layout/StepUpProcess"/>
    <dgm:cxn modelId="{40A6F5FE-D437-499B-9F8D-75474315F173}" type="presParOf" srcId="{3A621DA7-5110-4EEB-8E9A-5A827775F0F3}" destId="{63CEE875-6D0E-4AA9-A8F4-6DD028431096}" srcOrd="2" destOrd="0" presId="urn:microsoft.com/office/officeart/2009/3/layout/StepUpProcess"/>
    <dgm:cxn modelId="{8712A0AA-D5C4-4250-B596-640353F36418}" type="presParOf" srcId="{B12A6315-D2D7-4DE7-9A27-5C74C446515A}" destId="{D0E0CDAE-9D24-4970-A0AE-F824D521D573}" srcOrd="5" destOrd="0" presId="urn:microsoft.com/office/officeart/2009/3/layout/StepUpProcess"/>
    <dgm:cxn modelId="{033F9D1E-A8FD-432C-88F0-446D7716349F}" type="presParOf" srcId="{D0E0CDAE-9D24-4970-A0AE-F824D521D573}" destId="{3D6291E2-3AD7-48BB-B7EB-ADBFEDD73C12}" srcOrd="0" destOrd="0" presId="urn:microsoft.com/office/officeart/2009/3/layout/StepUpProcess"/>
    <dgm:cxn modelId="{29748358-4F23-41BB-BF71-89F7AEB870D0}" type="presParOf" srcId="{B12A6315-D2D7-4DE7-9A27-5C74C446515A}" destId="{82A8423E-C0E2-4439-98E1-C73D8BFC7113}" srcOrd="6" destOrd="0" presId="urn:microsoft.com/office/officeart/2009/3/layout/StepUpProcess"/>
    <dgm:cxn modelId="{6EEA942B-9E0A-4491-A50B-C3AFA0ED10CF}" type="presParOf" srcId="{82A8423E-C0E2-4439-98E1-C73D8BFC7113}" destId="{F334F896-EF5E-4F91-A85B-B81B3393173B}" srcOrd="0" destOrd="0" presId="urn:microsoft.com/office/officeart/2009/3/layout/StepUpProcess"/>
    <dgm:cxn modelId="{E213A912-0CF1-4C8F-A3FF-84F860993E78}" type="presParOf" srcId="{82A8423E-C0E2-4439-98E1-C73D8BFC7113}" destId="{C86250C3-20B0-4BD4-AB0D-B00ACB695B8D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1C0E56-B976-496C-8464-D9A500C613A2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471C1A6-EE06-4E6E-97D1-50A536F0C6BF}">
      <dgm:prSet phldrT="[Texto]"/>
      <dgm:spPr/>
      <dgm:t>
        <a:bodyPr/>
        <a:lstStyle/>
        <a:p>
          <a:r>
            <a:rPr lang="pt-BR" dirty="0"/>
            <a:t>Manutenção</a:t>
          </a:r>
        </a:p>
      </dgm:t>
    </dgm:pt>
    <dgm:pt modelId="{3C4BF4A1-99B9-4BD7-B8DC-3F4A5BFB4DAB}" type="parTrans" cxnId="{8AABDD80-492F-429F-A8A2-E4854E4E1F24}">
      <dgm:prSet/>
      <dgm:spPr/>
      <dgm:t>
        <a:bodyPr/>
        <a:lstStyle/>
        <a:p>
          <a:endParaRPr lang="pt-BR"/>
        </a:p>
      </dgm:t>
    </dgm:pt>
    <dgm:pt modelId="{32A8C4D8-5414-4136-B165-586A0E68DD39}" type="sibTrans" cxnId="{8AABDD80-492F-429F-A8A2-E4854E4E1F24}">
      <dgm:prSet/>
      <dgm:spPr/>
      <dgm:t>
        <a:bodyPr/>
        <a:lstStyle/>
        <a:p>
          <a:endParaRPr lang="pt-BR"/>
        </a:p>
      </dgm:t>
    </dgm:pt>
    <dgm:pt modelId="{33CB1C91-647B-4182-9174-A57F1FB25191}">
      <dgm:prSet phldrT="[Texto]"/>
      <dgm:spPr/>
      <dgm:t>
        <a:bodyPr/>
        <a:lstStyle/>
        <a:p>
          <a:r>
            <a:rPr lang="pt-BR" dirty="0"/>
            <a:t>Fase Específica</a:t>
          </a:r>
        </a:p>
      </dgm:t>
    </dgm:pt>
    <dgm:pt modelId="{D2EDF392-B59A-41C7-A461-F383803BF387}" type="parTrans" cxnId="{4B07086F-C229-4D7C-AC7E-7899FEC8A2F8}">
      <dgm:prSet/>
      <dgm:spPr/>
      <dgm:t>
        <a:bodyPr/>
        <a:lstStyle/>
        <a:p>
          <a:endParaRPr lang="pt-BR"/>
        </a:p>
      </dgm:t>
    </dgm:pt>
    <dgm:pt modelId="{83593BC5-8987-49B2-B4BF-3E693E9EF01E}" type="sibTrans" cxnId="{4B07086F-C229-4D7C-AC7E-7899FEC8A2F8}">
      <dgm:prSet/>
      <dgm:spPr/>
      <dgm:t>
        <a:bodyPr/>
        <a:lstStyle/>
        <a:p>
          <a:endParaRPr lang="pt-BR"/>
        </a:p>
      </dgm:t>
    </dgm:pt>
    <dgm:pt modelId="{9F2F4A40-F033-4745-BC57-17946F501804}" type="pres">
      <dgm:prSet presAssocID="{501C0E56-B976-496C-8464-D9A500C613A2}" presName="cycle" presStyleCnt="0">
        <dgm:presLayoutVars>
          <dgm:dir/>
          <dgm:resizeHandles val="exact"/>
        </dgm:presLayoutVars>
      </dgm:prSet>
      <dgm:spPr/>
    </dgm:pt>
    <dgm:pt modelId="{94648191-30CB-4F0B-A897-C0F8BE33522C}" type="pres">
      <dgm:prSet presAssocID="{E471C1A6-EE06-4E6E-97D1-50A536F0C6BF}" presName="node" presStyleLbl="node1" presStyleIdx="0" presStyleCnt="2">
        <dgm:presLayoutVars>
          <dgm:bulletEnabled val="1"/>
        </dgm:presLayoutVars>
      </dgm:prSet>
      <dgm:spPr/>
    </dgm:pt>
    <dgm:pt modelId="{1A7D1FB4-9167-46C3-AF7B-0B4366F3AEAB}" type="pres">
      <dgm:prSet presAssocID="{E471C1A6-EE06-4E6E-97D1-50A536F0C6BF}" presName="spNode" presStyleCnt="0"/>
      <dgm:spPr/>
    </dgm:pt>
    <dgm:pt modelId="{D5B63F05-01DA-4A8E-AE82-5AE73078E545}" type="pres">
      <dgm:prSet presAssocID="{32A8C4D8-5414-4136-B165-586A0E68DD39}" presName="sibTrans" presStyleLbl="sibTrans1D1" presStyleIdx="0" presStyleCnt="2"/>
      <dgm:spPr/>
    </dgm:pt>
    <dgm:pt modelId="{9A4C21C6-9AB7-42B9-ACE4-1445941C2F5B}" type="pres">
      <dgm:prSet presAssocID="{33CB1C91-647B-4182-9174-A57F1FB25191}" presName="node" presStyleLbl="node1" presStyleIdx="1" presStyleCnt="2">
        <dgm:presLayoutVars>
          <dgm:bulletEnabled val="1"/>
        </dgm:presLayoutVars>
      </dgm:prSet>
      <dgm:spPr/>
    </dgm:pt>
    <dgm:pt modelId="{DFAEDF13-63C2-4566-B817-5811AF11CFF7}" type="pres">
      <dgm:prSet presAssocID="{33CB1C91-647B-4182-9174-A57F1FB25191}" presName="spNode" presStyleCnt="0"/>
      <dgm:spPr/>
    </dgm:pt>
    <dgm:pt modelId="{0F3D8018-2054-402F-B6A1-4321B068CFFA}" type="pres">
      <dgm:prSet presAssocID="{83593BC5-8987-49B2-B4BF-3E693E9EF01E}" presName="sibTrans" presStyleLbl="sibTrans1D1" presStyleIdx="1" presStyleCnt="2"/>
      <dgm:spPr/>
    </dgm:pt>
  </dgm:ptLst>
  <dgm:cxnLst>
    <dgm:cxn modelId="{98D4930F-23BF-4672-AFC7-0E91320B270E}" type="presOf" srcId="{E471C1A6-EE06-4E6E-97D1-50A536F0C6BF}" destId="{94648191-30CB-4F0B-A897-C0F8BE33522C}" srcOrd="0" destOrd="0" presId="urn:microsoft.com/office/officeart/2005/8/layout/cycle5"/>
    <dgm:cxn modelId="{BCE2C01B-343C-43F8-ADA2-2E088C5DFBD5}" type="presOf" srcId="{501C0E56-B976-496C-8464-D9A500C613A2}" destId="{9F2F4A40-F033-4745-BC57-17946F501804}" srcOrd="0" destOrd="0" presId="urn:microsoft.com/office/officeart/2005/8/layout/cycle5"/>
    <dgm:cxn modelId="{4B07086F-C229-4D7C-AC7E-7899FEC8A2F8}" srcId="{501C0E56-B976-496C-8464-D9A500C613A2}" destId="{33CB1C91-647B-4182-9174-A57F1FB25191}" srcOrd="1" destOrd="0" parTransId="{D2EDF392-B59A-41C7-A461-F383803BF387}" sibTransId="{83593BC5-8987-49B2-B4BF-3E693E9EF01E}"/>
    <dgm:cxn modelId="{6E49D27B-B2BE-4D31-9F39-F099ECF6FA20}" type="presOf" srcId="{33CB1C91-647B-4182-9174-A57F1FB25191}" destId="{9A4C21C6-9AB7-42B9-ACE4-1445941C2F5B}" srcOrd="0" destOrd="0" presId="urn:microsoft.com/office/officeart/2005/8/layout/cycle5"/>
    <dgm:cxn modelId="{8AABDD80-492F-429F-A8A2-E4854E4E1F24}" srcId="{501C0E56-B976-496C-8464-D9A500C613A2}" destId="{E471C1A6-EE06-4E6E-97D1-50A536F0C6BF}" srcOrd="0" destOrd="0" parTransId="{3C4BF4A1-99B9-4BD7-B8DC-3F4A5BFB4DAB}" sibTransId="{32A8C4D8-5414-4136-B165-586A0E68DD39}"/>
    <dgm:cxn modelId="{4C5A2F95-12B4-4463-A09A-9487CE27445B}" type="presOf" srcId="{83593BC5-8987-49B2-B4BF-3E693E9EF01E}" destId="{0F3D8018-2054-402F-B6A1-4321B068CFFA}" srcOrd="0" destOrd="0" presId="urn:microsoft.com/office/officeart/2005/8/layout/cycle5"/>
    <dgm:cxn modelId="{1D16BFA0-2526-4789-9FFC-F60A72869583}" type="presOf" srcId="{32A8C4D8-5414-4136-B165-586A0E68DD39}" destId="{D5B63F05-01DA-4A8E-AE82-5AE73078E545}" srcOrd="0" destOrd="0" presId="urn:microsoft.com/office/officeart/2005/8/layout/cycle5"/>
    <dgm:cxn modelId="{E0621B60-E924-442B-A643-BADB0CB2B4C9}" type="presParOf" srcId="{9F2F4A40-F033-4745-BC57-17946F501804}" destId="{94648191-30CB-4F0B-A897-C0F8BE33522C}" srcOrd="0" destOrd="0" presId="urn:microsoft.com/office/officeart/2005/8/layout/cycle5"/>
    <dgm:cxn modelId="{DDB73072-782A-4C47-8F99-B74AC81DA95C}" type="presParOf" srcId="{9F2F4A40-F033-4745-BC57-17946F501804}" destId="{1A7D1FB4-9167-46C3-AF7B-0B4366F3AEAB}" srcOrd="1" destOrd="0" presId="urn:microsoft.com/office/officeart/2005/8/layout/cycle5"/>
    <dgm:cxn modelId="{9484843A-3432-4BE9-B41E-226A51066D4C}" type="presParOf" srcId="{9F2F4A40-F033-4745-BC57-17946F501804}" destId="{D5B63F05-01DA-4A8E-AE82-5AE73078E545}" srcOrd="2" destOrd="0" presId="urn:microsoft.com/office/officeart/2005/8/layout/cycle5"/>
    <dgm:cxn modelId="{BEE19662-87D8-49E5-A938-461089DE0A62}" type="presParOf" srcId="{9F2F4A40-F033-4745-BC57-17946F501804}" destId="{9A4C21C6-9AB7-42B9-ACE4-1445941C2F5B}" srcOrd="3" destOrd="0" presId="urn:microsoft.com/office/officeart/2005/8/layout/cycle5"/>
    <dgm:cxn modelId="{13A43C11-D4D2-419C-80CF-6E86AABEC653}" type="presParOf" srcId="{9F2F4A40-F033-4745-BC57-17946F501804}" destId="{DFAEDF13-63C2-4566-B817-5811AF11CFF7}" srcOrd="4" destOrd="0" presId="urn:microsoft.com/office/officeart/2005/8/layout/cycle5"/>
    <dgm:cxn modelId="{EDAB9F45-B34C-40C2-8DBA-1C4C21A62D7B}" type="presParOf" srcId="{9F2F4A40-F033-4745-BC57-17946F501804}" destId="{0F3D8018-2054-402F-B6A1-4321B068CFFA}" srcOrd="5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65758-817E-4CD4-B2CE-10D7C782C43C}">
      <dsp:nvSpPr>
        <dsp:cNvPr id="0" name=""/>
        <dsp:cNvSpPr/>
      </dsp:nvSpPr>
      <dsp:spPr>
        <a:xfrm>
          <a:off x="0" y="2665974"/>
          <a:ext cx="2128966" cy="1534175"/>
        </a:xfrm>
        <a:prstGeom prst="roundRect">
          <a:avLst>
            <a:gd name="adj" fmla="val 10000"/>
          </a:avLst>
        </a:prstGeom>
        <a:solidFill>
          <a:srgbClr val="00206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400" b="1" kern="1200" dirty="0">
              <a:solidFill>
                <a:srgbClr val="FFFF00"/>
              </a:solidFill>
            </a:rPr>
            <a:t>Proposta do Programa de Regularidade Previdenciária</a:t>
          </a:r>
        </a:p>
      </dsp:txBody>
      <dsp:txXfrm>
        <a:off x="44934" y="2710908"/>
        <a:ext cx="2039098" cy="1444307"/>
      </dsp:txXfrm>
    </dsp:sp>
    <dsp:sp modelId="{1699CB96-B1E9-4117-B4A7-4A869582B7F9}">
      <dsp:nvSpPr>
        <dsp:cNvPr id="0" name=""/>
        <dsp:cNvSpPr/>
      </dsp:nvSpPr>
      <dsp:spPr>
        <a:xfrm rot="18891845">
          <a:off x="1764845" y="2540145"/>
          <a:ext cx="2472195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2472195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kern="1200"/>
        </a:p>
      </dsp:txBody>
      <dsp:txXfrm>
        <a:off x="2939138" y="2495132"/>
        <a:ext cx="123609" cy="123609"/>
      </dsp:txXfrm>
    </dsp:sp>
    <dsp:sp modelId="{CB153039-8B21-4F03-8F5D-AFDD38BF215D}">
      <dsp:nvSpPr>
        <dsp:cNvPr id="0" name=""/>
        <dsp:cNvSpPr/>
      </dsp:nvSpPr>
      <dsp:spPr>
        <a:xfrm>
          <a:off x="3872920" y="1311624"/>
          <a:ext cx="2128966" cy="73837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0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Fomento à melhoria da gestão e à sustentabilidade</a:t>
          </a:r>
        </a:p>
      </dsp:txBody>
      <dsp:txXfrm>
        <a:off x="3894546" y="1333250"/>
        <a:ext cx="2085714" cy="695126"/>
      </dsp:txXfrm>
    </dsp:sp>
    <dsp:sp modelId="{EF8BA1AF-C887-4212-8B9F-4BE080138D28}">
      <dsp:nvSpPr>
        <dsp:cNvPr id="0" name=""/>
        <dsp:cNvSpPr/>
      </dsp:nvSpPr>
      <dsp:spPr>
        <a:xfrm rot="18204637">
          <a:off x="5654404" y="1018531"/>
          <a:ext cx="1546552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1546552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389016" y="996660"/>
        <a:ext cx="77327" cy="77327"/>
      </dsp:txXfrm>
    </dsp:sp>
    <dsp:sp modelId="{7E287811-FAB8-4AFF-BBED-CB355167591D}">
      <dsp:nvSpPr>
        <dsp:cNvPr id="0" name=""/>
        <dsp:cNvSpPr/>
      </dsp:nvSpPr>
      <dsp:spPr>
        <a:xfrm>
          <a:off x="6853474" y="3326"/>
          <a:ext cx="2823179" cy="773017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pt-BR" sz="1500" b="1" kern="1200" dirty="0">
              <a:solidFill>
                <a:schemeClr val="bg1"/>
              </a:solidFill>
            </a:rPr>
            <a:t>Manutenção da Regularidade no Repasse</a:t>
          </a:r>
          <a:endParaRPr lang="pt-BR" sz="1500" kern="1200" dirty="0">
            <a:solidFill>
              <a:schemeClr val="bg1"/>
            </a:solidFill>
          </a:endParaRPr>
        </a:p>
      </dsp:txBody>
      <dsp:txXfrm>
        <a:off x="6876115" y="25967"/>
        <a:ext cx="2777897" cy="727735"/>
      </dsp:txXfrm>
    </dsp:sp>
    <dsp:sp modelId="{F5ADB95B-4B51-4C63-A660-49B625B63D00}">
      <dsp:nvSpPr>
        <dsp:cNvPr id="0" name=""/>
        <dsp:cNvSpPr/>
      </dsp:nvSpPr>
      <dsp:spPr>
        <a:xfrm rot="20196076">
          <a:off x="5963734" y="1479774"/>
          <a:ext cx="927893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927893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404483" y="1473370"/>
        <a:ext cx="46394" cy="46394"/>
      </dsp:txXfrm>
    </dsp:sp>
    <dsp:sp modelId="{0B0043F7-C1AB-4732-AC7D-0A54AE4F8408}">
      <dsp:nvSpPr>
        <dsp:cNvPr id="0" name=""/>
        <dsp:cNvSpPr/>
      </dsp:nvSpPr>
      <dsp:spPr>
        <a:xfrm>
          <a:off x="6853474" y="936015"/>
          <a:ext cx="2886686" cy="75261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Transparência</a:t>
          </a:r>
          <a:endParaRPr lang="pt-BR" sz="1500" kern="1200" dirty="0">
            <a:solidFill>
              <a:schemeClr val="bg1"/>
            </a:solidFill>
          </a:endParaRPr>
        </a:p>
      </dsp:txBody>
      <dsp:txXfrm>
        <a:off x="6875517" y="958058"/>
        <a:ext cx="2842600" cy="708524"/>
      </dsp:txXfrm>
    </dsp:sp>
    <dsp:sp modelId="{0A516B3A-22D3-4057-A8FA-E52D4931F676}">
      <dsp:nvSpPr>
        <dsp:cNvPr id="0" name=""/>
        <dsp:cNvSpPr/>
      </dsp:nvSpPr>
      <dsp:spPr>
        <a:xfrm rot="1754521">
          <a:off x="5939701" y="1902398"/>
          <a:ext cx="975958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975958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403281" y="1894792"/>
        <a:ext cx="48797" cy="48797"/>
      </dsp:txXfrm>
    </dsp:sp>
    <dsp:sp modelId="{862AF05A-DCEC-4574-9555-DE42C5B51017}">
      <dsp:nvSpPr>
        <dsp:cNvPr id="0" name=""/>
        <dsp:cNvSpPr/>
      </dsp:nvSpPr>
      <dsp:spPr>
        <a:xfrm>
          <a:off x="6853474" y="1848299"/>
          <a:ext cx="2888155" cy="61853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Governança</a:t>
          </a:r>
        </a:p>
      </dsp:txBody>
      <dsp:txXfrm>
        <a:off x="6871590" y="1866415"/>
        <a:ext cx="2851923" cy="582307"/>
      </dsp:txXfrm>
    </dsp:sp>
    <dsp:sp modelId="{CE688F27-686D-4634-B7B1-5B9C265F8D13}">
      <dsp:nvSpPr>
        <dsp:cNvPr id="0" name=""/>
        <dsp:cNvSpPr/>
      </dsp:nvSpPr>
      <dsp:spPr>
        <a:xfrm rot="3420316">
          <a:off x="5645780" y="2319817"/>
          <a:ext cx="1563801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1563801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388585" y="2297514"/>
        <a:ext cx="78190" cy="78190"/>
      </dsp:txXfrm>
    </dsp:sp>
    <dsp:sp modelId="{DAD75238-6A6D-4867-9BB8-C062E0C97683}">
      <dsp:nvSpPr>
        <dsp:cNvPr id="0" name=""/>
        <dsp:cNvSpPr/>
      </dsp:nvSpPr>
      <dsp:spPr>
        <a:xfrm>
          <a:off x="6853474" y="2626511"/>
          <a:ext cx="2907082" cy="73178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Equilíbrio Atuarial: aonde se quer chegar...</a:t>
          </a:r>
          <a:endParaRPr lang="pt-BR" sz="1500" kern="1200" dirty="0">
            <a:solidFill>
              <a:schemeClr val="bg1"/>
            </a:solidFill>
          </a:endParaRPr>
        </a:p>
      </dsp:txBody>
      <dsp:txXfrm>
        <a:off x="6874907" y="2647944"/>
        <a:ext cx="2864216" cy="688923"/>
      </dsp:txXfrm>
    </dsp:sp>
    <dsp:sp modelId="{4AC4F78F-8F0D-4F49-B883-C0091E55F567}">
      <dsp:nvSpPr>
        <dsp:cNvPr id="0" name=""/>
        <dsp:cNvSpPr/>
      </dsp:nvSpPr>
      <dsp:spPr>
        <a:xfrm rot="1403606">
          <a:off x="2050870" y="3793489"/>
          <a:ext cx="1900146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3842"/>
              </a:moveTo>
              <a:lnTo>
                <a:pt x="2592077" y="13842"/>
              </a:lnTo>
            </a:path>
          </a:pathLst>
        </a:custGeom>
        <a:noFill/>
        <a:ln w="1905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1100" kern="120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Aptos" panose="02110004020202020204"/>
            <a:ea typeface="+mn-ea"/>
            <a:cs typeface="+mn-cs"/>
          </a:endParaRPr>
        </a:p>
      </dsp:txBody>
      <dsp:txXfrm>
        <a:off x="2953440" y="3762778"/>
        <a:ext cx="95007" cy="95007"/>
      </dsp:txXfrm>
    </dsp:sp>
    <dsp:sp modelId="{28534C58-3E5E-4D18-8627-6C606D257D26}">
      <dsp:nvSpPr>
        <dsp:cNvPr id="0" name=""/>
        <dsp:cNvSpPr/>
      </dsp:nvSpPr>
      <dsp:spPr>
        <a:xfrm>
          <a:off x="3872920" y="3865058"/>
          <a:ext cx="2128966" cy="644885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</a:rPr>
            <a:t>Acessibilidade a todos os entes</a:t>
          </a:r>
        </a:p>
      </dsp:txBody>
      <dsp:txXfrm>
        <a:off x="3891808" y="3883946"/>
        <a:ext cx="2091190" cy="607109"/>
      </dsp:txXfrm>
    </dsp:sp>
    <dsp:sp modelId="{16D44108-6A58-4BA6-AE05-2E183BDE1EB7}">
      <dsp:nvSpPr>
        <dsp:cNvPr id="0" name=""/>
        <dsp:cNvSpPr/>
      </dsp:nvSpPr>
      <dsp:spPr>
        <a:xfrm rot="20152218">
          <a:off x="5961120" y="3979977"/>
          <a:ext cx="933120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933120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404352" y="3973441"/>
        <a:ext cx="46656" cy="46656"/>
      </dsp:txXfrm>
    </dsp:sp>
    <dsp:sp modelId="{F9A76635-86A8-45BA-B971-B7458C979A0C}">
      <dsp:nvSpPr>
        <dsp:cNvPr id="0" name=""/>
        <dsp:cNvSpPr/>
      </dsp:nvSpPr>
      <dsp:spPr>
        <a:xfrm>
          <a:off x="6853474" y="3517973"/>
          <a:ext cx="2927414" cy="576130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c/ débitos; e/ou c/ CRP judicial;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 e/ou sem CRP</a:t>
          </a:r>
        </a:p>
      </dsp:txBody>
      <dsp:txXfrm>
        <a:off x="6870348" y="3534847"/>
        <a:ext cx="2893666" cy="542382"/>
      </dsp:txXfrm>
    </dsp:sp>
    <dsp:sp modelId="{7C2D4EEA-F3B2-4038-9D45-55173AF730E4}">
      <dsp:nvSpPr>
        <dsp:cNvPr id="0" name=""/>
        <dsp:cNvSpPr/>
      </dsp:nvSpPr>
      <dsp:spPr>
        <a:xfrm rot="1401915">
          <a:off x="5963851" y="4354659"/>
          <a:ext cx="927658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927658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/>
        </a:p>
      </dsp:txBody>
      <dsp:txXfrm>
        <a:off x="6404489" y="4348260"/>
        <a:ext cx="46382" cy="46382"/>
      </dsp:txXfrm>
    </dsp:sp>
    <dsp:sp modelId="{B2BA576E-C19A-4077-AD08-1CFD87B1C47C}">
      <dsp:nvSpPr>
        <dsp:cNvPr id="0" name=""/>
        <dsp:cNvSpPr/>
      </dsp:nvSpPr>
      <dsp:spPr>
        <a:xfrm>
          <a:off x="6853474" y="4253776"/>
          <a:ext cx="2899631" cy="60325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Os regulares, c/ dificuldades p/ manter regularidade</a:t>
          </a:r>
        </a:p>
      </dsp:txBody>
      <dsp:txXfrm>
        <a:off x="6871143" y="4271445"/>
        <a:ext cx="2864293" cy="567915"/>
      </dsp:txXfrm>
    </dsp:sp>
    <dsp:sp modelId="{97E5FC4F-0D1D-473F-913B-8550EFE3B0F3}">
      <dsp:nvSpPr>
        <dsp:cNvPr id="0" name=""/>
        <dsp:cNvSpPr/>
      </dsp:nvSpPr>
      <dsp:spPr>
        <a:xfrm rot="2746388">
          <a:off x="1750799" y="4312102"/>
          <a:ext cx="2500289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2500289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800" kern="1200"/>
        </a:p>
      </dsp:txBody>
      <dsp:txXfrm>
        <a:off x="2938436" y="4266388"/>
        <a:ext cx="125014" cy="125014"/>
      </dsp:txXfrm>
    </dsp:sp>
    <dsp:sp modelId="{14671FC1-B8D2-44F6-BA28-8F09F961DCAF}">
      <dsp:nvSpPr>
        <dsp:cNvPr id="0" name=""/>
        <dsp:cNvSpPr/>
      </dsp:nvSpPr>
      <dsp:spPr>
        <a:xfrm>
          <a:off x="3872920" y="4887931"/>
          <a:ext cx="2128966" cy="673594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tx1"/>
              </a:solidFill>
            </a:rPr>
            <a:t>Flexibilidade e Adaptabilidade</a:t>
          </a:r>
        </a:p>
      </dsp:txBody>
      <dsp:txXfrm>
        <a:off x="3892649" y="4907660"/>
        <a:ext cx="2089508" cy="634136"/>
      </dsp:txXfrm>
    </dsp:sp>
    <dsp:sp modelId="{9F2319F2-895C-450E-9EE4-D1CAB221BA90}">
      <dsp:nvSpPr>
        <dsp:cNvPr id="0" name=""/>
        <dsp:cNvSpPr/>
      </dsp:nvSpPr>
      <dsp:spPr>
        <a:xfrm>
          <a:off x="6001887" y="5207935"/>
          <a:ext cx="851586" cy="33585"/>
        </a:xfrm>
        <a:custGeom>
          <a:avLst/>
          <a:gdLst/>
          <a:ahLst/>
          <a:cxnLst/>
          <a:rect l="0" t="0" r="0" b="0"/>
          <a:pathLst>
            <a:path>
              <a:moveTo>
                <a:pt x="0" y="16792"/>
              </a:moveTo>
              <a:lnTo>
                <a:pt x="851586" y="16792"/>
              </a:lnTo>
            </a:path>
          </a:pathLst>
        </a:custGeom>
        <a:noFill/>
        <a:ln w="12700" cap="flat" cmpd="sng" algn="ctr">
          <a:solidFill>
            <a:srgbClr val="00206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t-BR" sz="500" kern="1200" dirty="0"/>
        </a:p>
      </dsp:txBody>
      <dsp:txXfrm>
        <a:off x="6406391" y="5203438"/>
        <a:ext cx="42579" cy="42579"/>
      </dsp:txXfrm>
    </dsp:sp>
    <dsp:sp modelId="{B793535C-B37D-4900-A3C9-D5731C0D3267}">
      <dsp:nvSpPr>
        <dsp:cNvPr id="0" name=""/>
        <dsp:cNvSpPr/>
      </dsp:nvSpPr>
      <dsp:spPr>
        <a:xfrm>
          <a:off x="6853474" y="5016701"/>
          <a:ext cx="2867739" cy="416053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b="1" kern="1200" dirty="0">
              <a:solidFill>
                <a:schemeClr val="bg1"/>
              </a:solidFill>
            </a:rPr>
            <a:t>Módulos x Fases</a:t>
          </a:r>
        </a:p>
      </dsp:txBody>
      <dsp:txXfrm>
        <a:off x="6865660" y="5028887"/>
        <a:ext cx="2843367" cy="391681"/>
      </dsp:txXfrm>
    </dsp:sp>
    <dsp:sp modelId="{49774D64-ADF5-45BD-9A9D-3BE695BD0C77}">
      <dsp:nvSpPr>
        <dsp:cNvPr id="0" name=""/>
        <dsp:cNvSpPr/>
      </dsp:nvSpPr>
      <dsp:spPr>
        <a:xfrm>
          <a:off x="769483" y="423736"/>
          <a:ext cx="2544029" cy="1338417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700" b="1" kern="1200" dirty="0">
              <a:solidFill>
                <a:schemeClr val="tx1"/>
              </a:solidFill>
              <a:latin typeface="+mn-lt"/>
              <a:ea typeface="+mn-ea"/>
              <a:cs typeface="+mn-cs"/>
            </a:rPr>
            <a:t>Contemplará medidas para orientação e acompanhamento dos entes e para simplificação e racionalização dos procedimentos para emissão do CRP. </a:t>
          </a:r>
        </a:p>
      </dsp:txBody>
      <dsp:txXfrm>
        <a:off x="808684" y="462937"/>
        <a:ext cx="2465627" cy="126001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C2090-7610-4601-86E5-76CE92564BEA}">
      <dsp:nvSpPr>
        <dsp:cNvPr id="0" name=""/>
        <dsp:cNvSpPr/>
      </dsp:nvSpPr>
      <dsp:spPr>
        <a:xfrm rot="5400000">
          <a:off x="445983" y="2069872"/>
          <a:ext cx="1315411" cy="2188815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6810C-EA37-48C5-9704-07709E39BE66}">
      <dsp:nvSpPr>
        <dsp:cNvPr id="0" name=""/>
        <dsp:cNvSpPr/>
      </dsp:nvSpPr>
      <dsp:spPr>
        <a:xfrm>
          <a:off x="226408" y="2723856"/>
          <a:ext cx="1976075" cy="173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Parcelamento especial da PEC 66</a:t>
          </a:r>
        </a:p>
      </dsp:txBody>
      <dsp:txXfrm>
        <a:off x="226408" y="2723856"/>
        <a:ext cx="1976075" cy="1732145"/>
      </dsp:txXfrm>
    </dsp:sp>
    <dsp:sp modelId="{DFA69EE5-D159-43BC-86AF-7848DC9E0971}">
      <dsp:nvSpPr>
        <dsp:cNvPr id="0" name=""/>
        <dsp:cNvSpPr/>
      </dsp:nvSpPr>
      <dsp:spPr>
        <a:xfrm>
          <a:off x="1829639" y="1908729"/>
          <a:ext cx="372844" cy="372844"/>
        </a:xfrm>
        <a:prstGeom prst="triangle">
          <a:avLst>
            <a:gd name="adj" fmla="val 10000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95F87-0F39-4478-96F7-5A4FD55E60E3}">
      <dsp:nvSpPr>
        <dsp:cNvPr id="0" name=""/>
        <dsp:cNvSpPr/>
      </dsp:nvSpPr>
      <dsp:spPr>
        <a:xfrm rot="5400000">
          <a:off x="2865086" y="1471263"/>
          <a:ext cx="1315411" cy="2188815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349A5-F3E7-45BB-8FA7-34B2318F1E06}">
      <dsp:nvSpPr>
        <dsp:cNvPr id="0" name=""/>
        <dsp:cNvSpPr/>
      </dsp:nvSpPr>
      <dsp:spPr>
        <a:xfrm>
          <a:off x="2645511" y="2125247"/>
          <a:ext cx="1976075" cy="173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Regularização de pendências gerais para o CRP</a:t>
          </a:r>
        </a:p>
      </dsp:txBody>
      <dsp:txXfrm>
        <a:off x="2645511" y="2125247"/>
        <a:ext cx="1976075" cy="1732145"/>
      </dsp:txXfrm>
    </dsp:sp>
    <dsp:sp modelId="{72E555E6-6A3F-4BF1-8783-45AFD4418AC9}">
      <dsp:nvSpPr>
        <dsp:cNvPr id="0" name=""/>
        <dsp:cNvSpPr/>
      </dsp:nvSpPr>
      <dsp:spPr>
        <a:xfrm>
          <a:off x="4248742" y="1310120"/>
          <a:ext cx="372844" cy="372844"/>
        </a:xfrm>
        <a:prstGeom prst="triangle">
          <a:avLst>
            <a:gd name="adj" fmla="val 10000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6ED8B-7125-4893-9391-0384B7BDD206}">
      <dsp:nvSpPr>
        <dsp:cNvPr id="0" name=""/>
        <dsp:cNvSpPr/>
      </dsp:nvSpPr>
      <dsp:spPr>
        <a:xfrm rot="5400000">
          <a:off x="5284188" y="872653"/>
          <a:ext cx="1315411" cy="2188815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D0BFE-E8BD-4E7D-BA5D-35797FB23582}">
      <dsp:nvSpPr>
        <dsp:cNvPr id="0" name=""/>
        <dsp:cNvSpPr/>
      </dsp:nvSpPr>
      <dsp:spPr>
        <a:xfrm>
          <a:off x="5064613" y="1526638"/>
          <a:ext cx="1976075" cy="173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Dificuldades de estruturação do RPPS para atendimento às normas gerais</a:t>
          </a:r>
        </a:p>
      </dsp:txBody>
      <dsp:txXfrm>
        <a:off x="5064613" y="1526638"/>
        <a:ext cx="1976075" cy="1732145"/>
      </dsp:txXfrm>
    </dsp:sp>
    <dsp:sp modelId="{63CEE875-6D0E-4AA9-A8F4-6DD028431096}">
      <dsp:nvSpPr>
        <dsp:cNvPr id="0" name=""/>
        <dsp:cNvSpPr/>
      </dsp:nvSpPr>
      <dsp:spPr>
        <a:xfrm>
          <a:off x="6667844" y="711510"/>
          <a:ext cx="372844" cy="372844"/>
        </a:xfrm>
        <a:prstGeom prst="triangle">
          <a:avLst>
            <a:gd name="adj" fmla="val 10000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580EF4-197B-479D-9D05-06A6C868D248}">
      <dsp:nvSpPr>
        <dsp:cNvPr id="0" name=""/>
        <dsp:cNvSpPr/>
      </dsp:nvSpPr>
      <dsp:spPr>
        <a:xfrm rot="5400000">
          <a:off x="7703290" y="274044"/>
          <a:ext cx="1315411" cy="2188815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29F7EE-FE8A-42F3-AB62-7C400C8F570D}">
      <dsp:nvSpPr>
        <dsp:cNvPr id="0" name=""/>
        <dsp:cNvSpPr/>
      </dsp:nvSpPr>
      <dsp:spPr>
        <a:xfrm>
          <a:off x="7483715" y="928029"/>
          <a:ext cx="1976075" cy="173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 err="1">
              <a:solidFill>
                <a:schemeClr val="tx1"/>
              </a:solidFill>
            </a:rPr>
            <a:t>Equaciona-mento</a:t>
          </a:r>
          <a:r>
            <a:rPr lang="pt-BR" sz="2200" b="1" kern="1200" dirty="0">
              <a:solidFill>
                <a:schemeClr val="tx1"/>
              </a:solidFill>
            </a:rPr>
            <a:t> do déficit atuarial c/ aderência à situação financeira e orçamentária do ente</a:t>
          </a:r>
        </a:p>
      </dsp:txBody>
      <dsp:txXfrm>
        <a:off x="7483715" y="928029"/>
        <a:ext cx="1976075" cy="1732145"/>
      </dsp:txXfrm>
    </dsp:sp>
    <dsp:sp modelId="{2ACE2BB2-5BF2-4B3C-87AE-F1D11CBF860D}">
      <dsp:nvSpPr>
        <dsp:cNvPr id="0" name=""/>
        <dsp:cNvSpPr/>
      </dsp:nvSpPr>
      <dsp:spPr>
        <a:xfrm>
          <a:off x="9086946" y="112901"/>
          <a:ext cx="372844" cy="372844"/>
        </a:xfrm>
        <a:prstGeom prst="triangle">
          <a:avLst>
            <a:gd name="adj" fmla="val 10000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8EDB59-A93A-402A-9CC3-98E826934CC9}">
      <dsp:nvSpPr>
        <dsp:cNvPr id="0" name=""/>
        <dsp:cNvSpPr/>
      </dsp:nvSpPr>
      <dsp:spPr>
        <a:xfrm rot="5400000">
          <a:off x="10122392" y="-324564"/>
          <a:ext cx="1315411" cy="2188815"/>
        </a:xfrm>
        <a:prstGeom prst="corner">
          <a:avLst>
            <a:gd name="adj1" fmla="val 16120"/>
            <a:gd name="adj2" fmla="val 16110"/>
          </a:avLst>
        </a:prstGeom>
        <a:solidFill>
          <a:schemeClr val="bg1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D5BD9-2305-400A-B184-F3FA15CB185C}">
      <dsp:nvSpPr>
        <dsp:cNvPr id="0" name=""/>
        <dsp:cNvSpPr/>
      </dsp:nvSpPr>
      <dsp:spPr>
        <a:xfrm>
          <a:off x="9902817" y="329419"/>
          <a:ext cx="1976075" cy="17321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 dirty="0">
              <a:solidFill>
                <a:schemeClr val="tx1"/>
              </a:solidFill>
            </a:rPr>
            <a:t>Manutenção da Conformidade</a:t>
          </a:r>
        </a:p>
      </dsp:txBody>
      <dsp:txXfrm>
        <a:off x="9902817" y="329419"/>
        <a:ext cx="1976075" cy="17321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C2090-7610-4601-86E5-76CE92564BEA}">
      <dsp:nvSpPr>
        <dsp:cNvPr id="0" name=""/>
        <dsp:cNvSpPr/>
      </dsp:nvSpPr>
      <dsp:spPr>
        <a:xfrm rot="5400000">
          <a:off x="533384" y="1807312"/>
          <a:ext cx="1592374" cy="2649675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E6810C-EA37-48C5-9704-07709E39BE66}">
      <dsp:nvSpPr>
        <dsp:cNvPr id="0" name=""/>
        <dsp:cNvSpPr/>
      </dsp:nvSpPr>
      <dsp:spPr>
        <a:xfrm>
          <a:off x="267578" y="2598994"/>
          <a:ext cx="2392142" cy="2096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Geral/ Introdutória para resolução pendências para o CRP </a:t>
          </a:r>
        </a:p>
      </dsp:txBody>
      <dsp:txXfrm>
        <a:off x="267578" y="2598994"/>
        <a:ext cx="2392142" cy="2096852"/>
      </dsp:txXfrm>
    </dsp:sp>
    <dsp:sp modelId="{DFA69EE5-D159-43BC-86AF-7848DC9E0971}">
      <dsp:nvSpPr>
        <dsp:cNvPr id="0" name=""/>
        <dsp:cNvSpPr/>
      </dsp:nvSpPr>
      <dsp:spPr>
        <a:xfrm>
          <a:off x="2208372" y="1612240"/>
          <a:ext cx="451347" cy="451347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795F87-0F39-4478-96F7-5A4FD55E60E3}">
      <dsp:nvSpPr>
        <dsp:cNvPr id="0" name=""/>
        <dsp:cNvSpPr/>
      </dsp:nvSpPr>
      <dsp:spPr>
        <a:xfrm rot="5400000">
          <a:off x="3461834" y="1082664"/>
          <a:ext cx="1592374" cy="2649675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349A5-F3E7-45BB-8FA7-34B2318F1E06}">
      <dsp:nvSpPr>
        <dsp:cNvPr id="0" name=""/>
        <dsp:cNvSpPr/>
      </dsp:nvSpPr>
      <dsp:spPr>
        <a:xfrm>
          <a:off x="3196027" y="1874346"/>
          <a:ext cx="2392142" cy="2096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Intermediária/ Preparatória para resolver pendências restantes com maior grau de dificuldade</a:t>
          </a:r>
        </a:p>
      </dsp:txBody>
      <dsp:txXfrm>
        <a:off x="3196027" y="1874346"/>
        <a:ext cx="2392142" cy="2096852"/>
      </dsp:txXfrm>
    </dsp:sp>
    <dsp:sp modelId="{72E555E6-6A3F-4BF1-8783-45AFD4418AC9}">
      <dsp:nvSpPr>
        <dsp:cNvPr id="0" name=""/>
        <dsp:cNvSpPr/>
      </dsp:nvSpPr>
      <dsp:spPr>
        <a:xfrm>
          <a:off x="5136821" y="887592"/>
          <a:ext cx="451347" cy="451347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6ED8B-7125-4893-9391-0384B7BDD206}">
      <dsp:nvSpPr>
        <dsp:cNvPr id="0" name=""/>
        <dsp:cNvSpPr/>
      </dsp:nvSpPr>
      <dsp:spPr>
        <a:xfrm rot="5400000">
          <a:off x="6390283" y="358016"/>
          <a:ext cx="1592374" cy="2649675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D0BFE-E8BD-4E7D-BA5D-35797FB23582}">
      <dsp:nvSpPr>
        <dsp:cNvPr id="0" name=""/>
        <dsp:cNvSpPr/>
      </dsp:nvSpPr>
      <dsp:spPr>
        <a:xfrm>
          <a:off x="6124476" y="1149699"/>
          <a:ext cx="2392142" cy="2096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Específica/ Focalizada: ente apresenta Plano de Ação c/ cronograma e, após sua aprovação, obtém prazos para sua execução</a:t>
          </a:r>
        </a:p>
      </dsp:txBody>
      <dsp:txXfrm>
        <a:off x="6124476" y="1149699"/>
        <a:ext cx="2392142" cy="2096852"/>
      </dsp:txXfrm>
    </dsp:sp>
    <dsp:sp modelId="{63CEE875-6D0E-4AA9-A8F4-6DD028431096}">
      <dsp:nvSpPr>
        <dsp:cNvPr id="0" name=""/>
        <dsp:cNvSpPr/>
      </dsp:nvSpPr>
      <dsp:spPr>
        <a:xfrm>
          <a:off x="8065270" y="162944"/>
          <a:ext cx="451347" cy="451347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34F896-EF5E-4F91-A85B-B81B3393173B}">
      <dsp:nvSpPr>
        <dsp:cNvPr id="0" name=""/>
        <dsp:cNvSpPr/>
      </dsp:nvSpPr>
      <dsp:spPr>
        <a:xfrm rot="5400000">
          <a:off x="9318732" y="-366630"/>
          <a:ext cx="1592374" cy="2649675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6250C3-20B0-4BD4-AB0D-B00ACB695B8D}">
      <dsp:nvSpPr>
        <dsp:cNvPr id="0" name=""/>
        <dsp:cNvSpPr/>
      </dsp:nvSpPr>
      <dsp:spPr>
        <a:xfrm>
          <a:off x="9052925" y="425051"/>
          <a:ext cx="2392142" cy="20968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 dirty="0"/>
            <a:t>Fase </a:t>
          </a:r>
          <a:r>
            <a:rPr lang="pt-BR" sz="1800" b="1" kern="1200" dirty="0">
              <a:solidFill>
                <a:schemeClr val="tx1"/>
              </a:solidFill>
            </a:rPr>
            <a:t>da Manutenção da Conformidade c/ Reciprocidade</a:t>
          </a:r>
        </a:p>
      </dsp:txBody>
      <dsp:txXfrm>
        <a:off x="9052925" y="425051"/>
        <a:ext cx="2392142" cy="20968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48191-30CB-4F0B-A897-C0F8BE33522C}">
      <dsp:nvSpPr>
        <dsp:cNvPr id="0" name=""/>
        <dsp:cNvSpPr/>
      </dsp:nvSpPr>
      <dsp:spPr>
        <a:xfrm>
          <a:off x="574" y="969944"/>
          <a:ext cx="1243235" cy="8081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Manutenção</a:t>
          </a:r>
        </a:p>
      </dsp:txBody>
      <dsp:txXfrm>
        <a:off x="40022" y="1009392"/>
        <a:ext cx="1164339" cy="729207"/>
      </dsp:txXfrm>
    </dsp:sp>
    <dsp:sp modelId="{D5B63F05-01DA-4A8E-AE82-5AE73078E545}">
      <dsp:nvSpPr>
        <dsp:cNvPr id="0" name=""/>
        <dsp:cNvSpPr/>
      </dsp:nvSpPr>
      <dsp:spPr>
        <a:xfrm>
          <a:off x="622192" y="687788"/>
          <a:ext cx="1372415" cy="1372415"/>
        </a:xfrm>
        <a:custGeom>
          <a:avLst/>
          <a:gdLst/>
          <a:ahLst/>
          <a:cxnLst/>
          <a:rect l="0" t="0" r="0" b="0"/>
          <a:pathLst>
            <a:path>
              <a:moveTo>
                <a:pt x="288673" y="126879"/>
              </a:moveTo>
              <a:arcTo wR="686207" hR="686207" stAng="14075836" swAng="424832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C21C6-9AB7-42B9-ACE4-1445941C2F5B}">
      <dsp:nvSpPr>
        <dsp:cNvPr id="0" name=""/>
        <dsp:cNvSpPr/>
      </dsp:nvSpPr>
      <dsp:spPr>
        <a:xfrm>
          <a:off x="1372989" y="969944"/>
          <a:ext cx="1243235" cy="8081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500" kern="1200" dirty="0"/>
            <a:t>Fase Específica</a:t>
          </a:r>
        </a:p>
      </dsp:txBody>
      <dsp:txXfrm>
        <a:off x="1412437" y="1009392"/>
        <a:ext cx="1164339" cy="729207"/>
      </dsp:txXfrm>
    </dsp:sp>
    <dsp:sp modelId="{0F3D8018-2054-402F-B6A1-4321B068CFFA}">
      <dsp:nvSpPr>
        <dsp:cNvPr id="0" name=""/>
        <dsp:cNvSpPr/>
      </dsp:nvSpPr>
      <dsp:spPr>
        <a:xfrm>
          <a:off x="622192" y="687788"/>
          <a:ext cx="1372415" cy="1372415"/>
        </a:xfrm>
        <a:custGeom>
          <a:avLst/>
          <a:gdLst/>
          <a:ahLst/>
          <a:cxnLst/>
          <a:rect l="0" t="0" r="0" b="0"/>
          <a:pathLst>
            <a:path>
              <a:moveTo>
                <a:pt x="1083741" y="1245535"/>
              </a:moveTo>
              <a:arcTo wR="686207" hR="686207" stAng="3275836" swAng="424832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247869-65BF-7A4F-8D24-139EE571C673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264731-A550-CB46-A59F-A92BB5612DA3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59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EC9859-AFDD-8F54-22E4-D94324A03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5CAA1EC-8230-2930-7867-074A8C239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A7D831B0-0E5C-D172-889D-6A288B671E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B7D6749-4D3C-CB7B-82FC-3D494EAEF6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D3B630E7-A4D6-3BAC-7555-75A4061F5765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109791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3A9F5B-6ABC-3CC1-515A-D20BD04971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3D24906-1980-3212-FD6A-A5A53214AD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61730B5-B267-134A-2F2D-5D313C59B6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F3F72EE-4123-B844-34A3-3766A7A686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FD1C974F-CA3C-A226-8946-EEB4B944BA6B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0787448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D86A5C-B363-CE71-A03C-774BC2619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2EA73A4-66CF-BD63-9DD7-DB16051F7F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0B6E2AB-8A76-AFF4-D650-239555064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3D5EDAF-5A0C-8FC0-AB6D-0166DC59BB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DED4FE8F-EC13-DEE4-0C10-26348241E36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9124675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302524-F775-FE44-867A-68847E5AB9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1ACBFB4-DA13-9EE7-6779-A3E9A554DDB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F76B495-2F9A-3B3B-1291-67645A3E5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854FE66-848D-A939-E94C-38798D3196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3DC3681E-B08C-D3B3-773B-470F33F743D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9254683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84926F-D28B-A1F0-6160-2977AE8B4B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73522EA-6E60-1C77-24F6-F7DE58848C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1FF5A35-BE75-201D-E968-33B803AE9F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3D5CB71-ABC2-3C21-2FA1-43353CDEEE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D93A7DCA-D0C7-40F6-F9D0-A896D390769C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8666069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E03DB-4B16-91AE-1F8C-4A8F9697D7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E3845AD-B05F-52C0-4E11-3ED796D4163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B62A19B-F3A3-8B3D-8702-C633A938D0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367377D-2AF6-689F-2D01-46A7162924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3005FCFB-0890-670D-71DA-1F368191E6E4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810838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F7047-58A8-A7F7-BA4D-A46FA3878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5965702-6D27-8EDC-B372-BFA29D7F57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931737C-8112-49B5-66DE-D7555515C7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92FB7403-521A-0C82-2CF2-002E80D183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A540BDA1-D8C7-6AE5-73AE-3AFB1DAEB937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2896378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93D569-9575-A6A9-1C48-EDE628CE26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5EB5388-1AC7-0BF3-1C69-4CD027AD2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5B95886-3C7A-F031-7605-50B2C8E07E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170D3DD-A62C-02C0-D450-4B2C899F3C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B9E1AD56-FB50-DCC0-CAC8-EEAFA130724D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3835650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A3A21-E249-BE55-46B6-1143208E34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FF26F37-C175-73F0-97F7-4BFDC693F3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F379270-DCD5-64D8-67B8-FA7A0F5220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9535B8B-5890-C111-473A-B0B86AFE91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75C9617F-A02A-564A-B42B-7D6F87F297D3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1918885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125F4B-D8C7-2C73-E8F6-DC93E66C9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F6287EA-1A74-4F26-694F-BA7BBD56FE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5F390981-C33E-90CD-D5CD-B92D4A4CEB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A9ED834F-9446-368F-A59F-B9B0512434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264113D8-9483-F19B-EEA4-552D324D4944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170250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63D7B-27FA-D9A2-49A1-3D1B25541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56763896-8FFF-D699-669F-7E5B5F4EFA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F07E6124-EE82-28CF-40C3-0AD75940E7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A5BF48E-8A7C-3ABC-AC7C-7AD0513ECD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A3262ACC-A27A-CDA8-96CC-CA457C1766C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530393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6A05D-D8EB-AC33-BCAC-EBA6E459B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E89DBC5-B3A3-EF30-7FAB-ADA1B24044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7F9E446-5347-5688-1781-6887F2EC80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BC9EDBF-267B-8C8D-F2A0-BEC1D7B03D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7C7D896C-B32E-6383-9FEE-C361FAFBCF98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621685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464E8-27D0-776E-6F1D-AE96E7B69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9217474-0CD6-42B5-C0B1-B368BC46A3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9FB993F-6AD8-7C1A-DFA8-162B277427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79E5953-9D9E-E12E-917E-17703FD3A0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71F57047-CFE6-FDCF-BA5A-08E9248E4328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894955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16B7E5-B80C-F645-9CC3-2339E8561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2FECAE1-A4CD-AD2B-E8E7-CD0D7143EE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0293187-B9BA-6E57-D9AD-91B6EFF4A4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FCFF1A5-9EE8-A163-44F7-244D999FFC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49DADF61-8C55-D658-4E70-D7B0797AD893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0317505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9CF4A-1897-6E14-681F-A93443EC7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63DFC100-2C1E-7968-DA51-BBFAB9C36A2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60797AA-4063-C019-202E-113F31DF37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0275CB8-5210-9E7F-3680-3FD3D322A2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F94A9E70-44CB-7ACE-4F44-11A4F496D395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878481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301C29-D11F-953B-6E4A-F8B8CA37B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870FD97-0FA2-1A82-3E99-7A09ABAB08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DBA4F6F5-BD2B-B03B-C9BA-93EBC8499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223ABB0-68D5-43FF-6BC2-5EBCE938B6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2895D68A-19F9-4F8B-96ED-312E21A2CBD6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598568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03222-BB27-200F-A2EF-20A12CBA0C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B747270-0E87-D8C5-7A69-681ADD6088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41AF9BEC-BA1D-B5C5-0F0E-3DB1EFF686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D794628-5B6F-C11B-25C7-DC8F7001D4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94ACF0B1-A6EC-AD2A-B17E-BC251CF0A85D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41858862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59E23C-C07B-BC8B-F578-858FEFD3D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BF2FA6B-821B-0F44-B1D7-62D2C3F17D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6EFC364-17CA-4B49-BDFF-3A142E65D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2359C21-50A8-0C65-8300-0A7BECC282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73316A79-C82F-8C4A-48D8-5076D20F159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41713399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F505B-6E2F-464C-55EA-4A9721366B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EE7E23B-D8FC-E5F8-1311-7012FCD8B2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614470D-DE85-D38B-267E-FC8BA273DA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0C4ED16-BCA0-A974-65D9-97BDCE97DE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47906779-CA56-B980-F3F2-60DBF40DC9F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8380749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406B72-A81B-A5CF-6642-BA8440D088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50F05C16-C4F9-18CB-E771-1CCC8041D9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1F98FFC-8824-2539-DD61-A4F2196A37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A624801-CB64-7ABD-0B9B-2B31E821C1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304A037E-5BC0-45BF-206F-10FE2295B098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2480039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56F2F-029A-1C1C-A5A3-5C6A5A9FB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2DC10FC2-B90B-0FE7-4AC7-4B329725856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B91011B-56A6-9247-BD46-41837AD236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209A963-FD24-59D4-A49D-E61AFDFE73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5038E8E3-41CD-92C4-AB68-63D573D41F0A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553259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D07D06-74A1-3877-554A-C6550CA82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1120E8C6-A6CE-42A6-FC09-A1C8075B72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6D5EE973-8145-9100-6816-0FA9198CF3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64295D0F-9AC5-D0BB-1539-D00463FEEC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562919BC-38D2-A5F3-0325-8062E7F544C9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4750612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111923-14C5-A69D-7B77-9BE3ED6F0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A6DC0602-B9FA-47A8-5397-AE469B798D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7C66BB5-B151-F401-5A46-E3705D59EF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8A966E4-A113-A921-EC81-A13A711273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FB822749-42AE-C074-AC8A-4C7B89406BEF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650883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19D6A0-226B-1EFA-845D-44DED41D5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D0E6DBF-C3A4-416D-07D1-2986698D69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3A233546-280C-75BB-E7DA-64831359CC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FCF561-131E-CE73-8E5D-166E6D2688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56FDBBA0-87C7-5290-0330-8AAA6BFC910D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3161135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1801C-B173-CAB5-B532-2F46F647E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9310057-6927-D484-2B7A-0A1051F5E0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A3157FF-BEDA-9A7A-14EC-BFF6A1CE75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9A0CCD7-9393-A013-2CDC-EDB62E7A77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9DFF9FE8-5423-A971-A0C7-D39E74503A9A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138554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B459CC-A7F8-336E-B994-415449E6E0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9D73E2A8-745B-ADF4-469D-AFFF667475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EB308D4-07CF-89A7-F36A-2C82BDFF94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878C332-CF9D-1380-3F37-EDBDBB55C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B10EFFFE-8108-A490-760D-84CB2227CC66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1677172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2C1D2E-E84C-FF71-AF4B-44A58E607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3E0508E-B00B-8B78-54C1-25ABB42172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678AE97-E1D2-D845-1B33-37471A6AAA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B4F647-9E51-CA35-2683-AB767086FF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321CB9E1-5A16-07D4-81DC-E85E3DB828B3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908064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B0FCB-3CAF-D054-DEF0-E06C2BA26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4A917D16-F230-2B72-D833-729EE4069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139583A-F36A-7E6F-8F04-265FEFB1F9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BD4B83C-12C4-272C-3827-077CACB6A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2E12E2A3-7416-5A53-F858-9F6F5A1FCAA7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759322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57424E-1349-C481-0193-B3A3ED7F6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3A878D5-7F62-2CBD-F646-209E7B94C4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EE7293AC-9BFB-2DF9-B351-CC924E675C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67BAFB4-E6DA-6159-2EC2-29349B2FEE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  <p:sp>
        <p:nvSpPr>
          <p:cNvPr id="6" name="Espaço Reservado para Cabeçalho 5">
            <a:extLst>
              <a:ext uri="{FF2B5EF4-FFF2-40B4-BE49-F238E27FC236}">
                <a16:creationId xmlns:a16="http://schemas.microsoft.com/office/drawing/2014/main" id="{1F372E8B-F234-953F-AD98-62EB45280B41}"/>
              </a:ext>
            </a:extLst>
          </p:cNvPr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pt-BR"/>
              <a:t>CGNAL/DRPPS/SRPC/MPS</a:t>
            </a:r>
          </a:p>
        </p:txBody>
      </p:sp>
    </p:spTree>
    <p:extLst>
      <p:ext uri="{BB962C8B-B14F-4D97-AF65-F5344CB8AC3E}">
        <p14:creationId xmlns:p14="http://schemas.microsoft.com/office/powerpoint/2010/main" val="242699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4A00F3-567B-8A49-83AC-DF65EE80A0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32C1CBC-FDAD-EE46-885B-EBBAE21139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B7365A-130D-4C4C-91AD-822BB0C3D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451BB12-E431-5648-963C-305449D36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BDB8616-868B-C74F-A3A9-65E604C10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099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226DC-4AEB-E140-AA1F-102BF0EB4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D3EDDF9-BE8B-9A4A-8B8F-DF802D6156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1280A9B-DA2D-7844-BC07-57AD3016F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08979DF-AFE5-264D-9A02-3E7B6CF2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8A422F-51DA-1E45-8D35-4AF1A1A18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887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0322B47-54FF-8C41-A193-5FABA6A5C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036A4B5-DB0C-DF43-AEBE-2729D5E4BF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220770B-5CA5-A04C-9D62-73FA60462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E8BB04A-8FDC-7D4E-AE69-3D610A8D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479C05C-43C8-EA43-8109-92EE6EAFA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07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B7D5A4-67FB-9C4B-98BE-85580D9A3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EF0414D-E39D-6646-86B8-559B12ECF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760FAC2-CD10-4C43-BE13-CF789FAD8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A39DE8D-0344-E443-9FB4-8D5C1CAB3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7B794D-0ECC-334D-B05F-F2D9B080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933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B0E56F-EDF0-3943-A11D-860DA80F1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28514F6-18AA-034E-A2FF-05A966D00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34AEA0-41D1-6441-9BA3-BEBBAE28A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1083FF4-6ADB-204A-8998-754961E57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C273AEB-7CF8-0D43-886A-660C979CD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944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F7CE69-D962-5642-83C4-7262C6838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269D827-272F-9A46-AFE4-E165A7B3C1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7AC4308-7AAB-B345-AB25-97825DA349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E167E8C-82D8-BD4D-A3D5-0605945DF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47996B-0D64-1446-867F-926697DC3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8A5FEED-4151-6144-8D85-0C7414BF2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7710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1572E0-DE86-6D49-94BE-996ED2DDD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C1B962A-BAD1-4446-BE69-9E0FEA00D3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1BC4D3A-DB27-1A4F-9780-64476973EB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DD7FAEF-C467-B546-A6AB-5F1C8BA61B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5FE997A-824D-D347-A996-76508A437A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86D6FC5-4482-9D45-A522-833789AD5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3565548-F9BF-6E4C-9309-9DDD54838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D136C11-FB4D-3045-9258-99163191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330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4FC6A0-1F24-834C-A74D-37F1314C2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3A4AD14-E28A-4647-85A5-8630D854D4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DA6639E1-7BCC-B141-8EFE-301B74907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C53526C-E5D2-5C47-85F6-71D72A67B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3828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D62FA2-BC79-9941-AFD0-3243AD39E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A4D0D4C-A9D6-B14E-9954-864DF1106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DB2EE06-6E64-E143-AE23-A5AC1D3F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884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D1D34E-C688-1F46-8EB7-FE190EB14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2D40E46-B1DF-D546-A1D3-98D1C18F87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2F9A85F-C721-904B-B9B6-9121ECDA8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2961D0E-B558-2243-BDE5-3DA9AD55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34DB919-EBC0-0842-A562-C6F2014D8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A304FCC-F95E-AB44-8544-0457985E9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054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8D233A-1576-AD48-877A-EDF32DDCC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7B6010A-BCCD-414A-ADAD-3F5D853ED7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DB5958E-88A6-F245-A7F8-37176517D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AFD2E5-555B-F845-B84A-0504321A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88B6309-D442-5647-8984-24F0E27F2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B6D292-CD8E-664D-8458-14560CD2A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593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126B8C18-CDF9-0045-BB95-3666E7A9E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4022168-74B5-AB49-B612-0397E62F02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BBA461E-9CFC-FB47-AE67-7ED729CD3D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79683-8D6E-4944-ABF6-34D4007B03B7}" type="datetimeFigureOut">
              <a:rPr lang="pt-BR" smtClean="0"/>
              <a:pPr/>
              <a:t>21/09/2025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106597-D5F5-D947-92D3-D692AC144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30B2A26-3BA8-6F43-9BB3-A077B100CE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14F77-D53A-E74C-A68E-F5C244E92AE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626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7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5" Type="http://schemas.openxmlformats.org/officeDocument/2006/relationships/image" Target="../media/image2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1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2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Relationship Id="rId1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31.png"/><Relationship Id="rId7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br/previdencia/pt-br/assuntos/rpps/indice-de-situacao-previdenciaria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125CE05-1231-48BB-9C86-E3E64DB15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427295BB-B4C3-7FCC-8367-A51CEE2352E6}"/>
              </a:ext>
            </a:extLst>
          </p:cNvPr>
          <p:cNvSpPr txBox="1"/>
          <p:nvPr/>
        </p:nvSpPr>
        <p:spPr>
          <a:xfrm>
            <a:off x="1786900" y="3546867"/>
            <a:ext cx="876692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3600" b="1" dirty="0">
                <a:solidFill>
                  <a:schemeClr val="bg1"/>
                </a:solidFill>
                <a:cs typeface="Arial" panose="020B0604020202020204" pitchFamily="34" charset="0"/>
              </a:rPr>
              <a:t>A Regularidade Previdenciária dos RPPS</a:t>
            </a:r>
            <a:endParaRPr lang="pt-BR" sz="2400" b="1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t-B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005C20-B3DA-1F4B-C652-69E7A0CF37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398" y="1232715"/>
            <a:ext cx="5779353" cy="1215401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B1DA35F4-87A6-F839-F1AF-5AFBB95DF4A6}"/>
              </a:ext>
            </a:extLst>
          </p:cNvPr>
          <p:cNvSpPr txBox="1"/>
          <p:nvPr/>
        </p:nvSpPr>
        <p:spPr>
          <a:xfrm>
            <a:off x="1478280" y="5181259"/>
            <a:ext cx="938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400" b="1" dirty="0">
                <a:solidFill>
                  <a:schemeClr val="bg1"/>
                </a:solidFill>
                <a:cs typeface="Arial" panose="020B0604020202020204" pitchFamily="34" charset="0"/>
              </a:rPr>
              <a:t>Secretaria de Regime Próprio e Complementar - SRPC</a:t>
            </a:r>
            <a:endParaRPr lang="pt-BR" sz="2400" dirty="0"/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400" b="1" dirty="0">
                <a:solidFill>
                  <a:schemeClr val="bg1"/>
                </a:solidFill>
                <a:cs typeface="Arial" panose="020B0604020202020204" pitchFamily="34" charset="0"/>
              </a:rPr>
              <a:t>Departamento dos Regimes Próprios de Previdência Social - DRPPS</a:t>
            </a: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400" b="1" dirty="0">
                <a:solidFill>
                  <a:schemeClr val="bg1"/>
                </a:solidFill>
                <a:cs typeface="Arial" panose="020B0604020202020204" pitchFamily="34" charset="0"/>
              </a:rPr>
              <a:t>Coordenação-Geral de Normatização e Acompanhamento Legal - CGNAL</a:t>
            </a:r>
          </a:p>
        </p:txBody>
      </p:sp>
      <p:pic>
        <p:nvPicPr>
          <p:cNvPr id="14" name="Imagem 13" descr="Ícone&#10;&#10;O conteúdo gerado por IA pode estar incorreto.">
            <a:extLst>
              <a:ext uri="{FF2B5EF4-FFF2-40B4-BE49-F238E27FC236}">
                <a16:creationId xmlns:a16="http://schemas.microsoft.com/office/drawing/2014/main" id="{DC1EA427-FCC7-95B5-4775-41EBDAA5C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5172" y="0"/>
            <a:ext cx="3119354" cy="334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647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E9EBF-58CF-1BB5-0121-056767CBB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376E7A4-C0C5-2A8D-FA01-B59A92C78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270" y="1484765"/>
            <a:ext cx="11351623" cy="4995263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Tese de julgamento: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“1. É constitucional a previsão, em lei federal, de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medidas sancionatórias 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ao ente federativo que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descumprir os critérios e exigências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aplicáveis aos regimes próprios de previdência social.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Admite-se o controle judicial 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das exigências feitas pela União no exercício da fiscalização desses regimes. Nesse caso, o ente fiscalizado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deverá demonstrar, de forma técnica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: (i) a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inexistência do déficit atuarial apontado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pt-BR" sz="22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(</a:t>
            </a:r>
            <a:r>
              <a:rPr lang="pt-BR" sz="22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caso reconheça o desequilíbrio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impertinência das medidas 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impostas pela União </a:t>
            </a:r>
            <a:r>
              <a:rPr lang="pt-BR" sz="22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pt-BR" sz="22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existência de plano alternativo capaz de assegurar, de maneira equivalente, a sustentabilidade do regime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  <a:endParaRPr lang="pt-BR" sz="2200" dirty="0">
              <a:effectLst/>
              <a:ea typeface="Times New Roman" panose="02020603050405020304" pitchFamily="18" charset="0"/>
            </a:endParaRPr>
          </a:p>
          <a:p>
            <a:pPr algn="just">
              <a:buNone/>
            </a:pP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F5C67688-9B68-F9B5-6E86-B3199AF9A107}"/>
              </a:ext>
            </a:extLst>
          </p:cNvPr>
          <p:cNvSpPr txBox="1">
            <a:spLocks/>
          </p:cNvSpPr>
          <p:nvPr/>
        </p:nvSpPr>
        <p:spPr>
          <a:xfrm>
            <a:off x="450270" y="204476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TESE FIXADA PELO STF – TEMA 968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0D1A63A-CAA5-9BED-5AB7-537A978A3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74FD8A82-9A3C-0428-C3A7-338232557C61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5713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1ED41-A249-7251-83B3-AC71BCF265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87CAEB4-FF81-9907-694E-4FDAEC37E3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9" y="980476"/>
            <a:ext cx="11351623" cy="525354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400" b="0" i="0" u="none" strike="noStrike" baseline="0" dirty="0">
              <a:solidFill>
                <a:srgbClr val="000000"/>
              </a:solidFill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400" dirty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3000" dirty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3000" dirty="0"/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30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FB8C9E-8169-592C-CD70-793FE54CC0FD}"/>
              </a:ext>
            </a:extLst>
          </p:cNvPr>
          <p:cNvSpPr txBox="1">
            <a:spLocks/>
          </p:cNvSpPr>
          <p:nvPr/>
        </p:nvSpPr>
        <p:spPr>
          <a:xfrm>
            <a:off x="292900" y="91337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Efeitos pr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áticos da decisão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F20A650-C16F-BF19-27A0-1BCED96399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9CA6D31-9D45-FC98-B8DB-5AE2F57B5435}"/>
              </a:ext>
            </a:extLst>
          </p:cNvPr>
          <p:cNvCxnSpPr>
            <a:cxnSpLocks/>
          </p:cNvCxnSpPr>
          <p:nvPr/>
        </p:nvCxnSpPr>
        <p:spPr>
          <a:xfrm>
            <a:off x="0" y="795310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Espaço Reservado para Conteúdo 2">
            <a:extLst>
              <a:ext uri="{FF2B5EF4-FFF2-40B4-BE49-F238E27FC236}">
                <a16:creationId xmlns:a16="http://schemas.microsoft.com/office/drawing/2014/main" id="{9334165A-D7B4-5C30-4EF1-F37C79DE09EF}"/>
              </a:ext>
            </a:extLst>
          </p:cNvPr>
          <p:cNvSpPr txBox="1">
            <a:spLocks/>
          </p:cNvSpPr>
          <p:nvPr/>
        </p:nvSpPr>
        <p:spPr>
          <a:xfrm>
            <a:off x="418011" y="830510"/>
            <a:ext cx="11351623" cy="5598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pt-BR" sz="3200" b="1" dirty="0">
              <a:highlight>
                <a:srgbClr val="FFFF00"/>
              </a:highlight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600" dirty="0"/>
              <a:t>Razões de Decidir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pt-BR" sz="2600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600" dirty="0"/>
              <a:t>6. Reconhecida a constitucionalidade da fiscalização exercida pelo ente central, inclusive por meio da aplicação das restrições previstas no art. 7º da Lei nº 9.717/1998, </a:t>
            </a:r>
            <a:r>
              <a:rPr lang="pt-BR" sz="2600" u="sng" dirty="0"/>
              <a:t>caberá à União dar tratamento à situação dos entes subnacionais que, amparados em decisões judiciais, deixaram de observar os critérios e exigências aplicáveis, ao longo dos últimos anos</a:t>
            </a:r>
            <a:r>
              <a:rPr lang="pt-BR" sz="2600" dirty="0"/>
              <a:t>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600" dirty="0">
                <a:highlight>
                  <a:srgbClr val="FFFF00"/>
                </a:highlight>
              </a:rPr>
              <a:t>Assim, recomenda-se ao Poder Executivo Federal a oferta de plano para regularização dos regimes próprios dos entes subnacionais</a:t>
            </a:r>
            <a:r>
              <a:rPr lang="pt-BR" sz="2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685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0E7A4-245C-0B13-CD82-288599C059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E8BA98C-7BAE-6D85-3843-F100927008BA}"/>
              </a:ext>
            </a:extLst>
          </p:cNvPr>
          <p:cNvSpPr txBox="1">
            <a:spLocks/>
          </p:cNvSpPr>
          <p:nvPr/>
        </p:nvSpPr>
        <p:spPr>
          <a:xfrm>
            <a:off x="244799" y="139935"/>
            <a:ext cx="6423496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Em busca do CRP administrativo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D555DE-FD16-4A0C-0B66-DAFAEADB58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5DFF165-C7A5-5263-9792-B0E10D155AA4}"/>
              </a:ext>
            </a:extLst>
          </p:cNvPr>
          <p:cNvCxnSpPr>
            <a:cxnSpLocks/>
          </p:cNvCxnSpPr>
          <p:nvPr/>
        </p:nvCxnSpPr>
        <p:spPr>
          <a:xfrm>
            <a:off x="0" y="82814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58925AB5-00A1-AACF-3EDB-2321F4E6BF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16" y="1255057"/>
            <a:ext cx="11505767" cy="535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519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22553-2E63-DFEB-BD5D-B2387F29A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0F09D931-45DC-8C60-7F7A-6936501B2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684" y="2021692"/>
            <a:ext cx="10934082" cy="3616422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8310DEC-1415-D019-8C71-ACC9553F9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900" y="1384139"/>
            <a:ext cx="11654301" cy="5269384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Citam-se como exemplos recentes de entes que possuíam CRP judicial e obtiveram o CRP administrativo: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1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Fonte: Informativo Mensal</a:t>
            </a: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endParaRPr lang="pt-BR" sz="18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18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A17B7A8A-5CE0-B4D7-F0B2-EDBCACDDBBCF}"/>
              </a:ext>
            </a:extLst>
          </p:cNvPr>
          <p:cNvSpPr txBox="1">
            <a:spLocks/>
          </p:cNvSpPr>
          <p:nvPr/>
        </p:nvSpPr>
        <p:spPr>
          <a:xfrm>
            <a:off x="244799" y="188236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Em busca do CRP administrativo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9076126-7BAC-C0DA-631F-D4564AC22D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016AA2AF-5599-46CC-A8FA-8151AA8E13D0}"/>
              </a:ext>
            </a:extLst>
          </p:cNvPr>
          <p:cNvCxnSpPr>
            <a:cxnSpLocks/>
          </p:cNvCxnSpPr>
          <p:nvPr/>
        </p:nvCxnSpPr>
        <p:spPr>
          <a:xfrm>
            <a:off x="110359" y="864816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5116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8AC8C-6DF2-D75E-9A18-5168B5B77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9DAFF9B-9B0D-7F4E-133C-7D5E5704A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9" y="1146820"/>
            <a:ext cx="11351623" cy="59791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Portaria MTP nº 1.467, de 2022 –  14 Critérios Normativos </a:t>
            </a: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8E1387A-18C3-5D7D-E684-C90378696CB0}"/>
              </a:ext>
            </a:extLst>
          </p:cNvPr>
          <p:cNvSpPr txBox="1">
            <a:spLocks/>
          </p:cNvSpPr>
          <p:nvPr/>
        </p:nvSpPr>
        <p:spPr>
          <a:xfrm>
            <a:off x="450270" y="204476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critérios e exigências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para emissão do CRP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0513215-BD23-61FF-62EB-89DECEF4D4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094AF5FB-FA5A-B72D-89A5-BE1C43AA4BEC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Espaço Reservado para Conteúdo 4">
            <a:extLst>
              <a:ext uri="{FF2B5EF4-FFF2-40B4-BE49-F238E27FC236}">
                <a16:creationId xmlns:a16="http://schemas.microsoft.com/office/drawing/2014/main" id="{4CF9FE43-A0A1-EE2C-930C-43AE200AD578}"/>
              </a:ext>
            </a:extLst>
          </p:cNvPr>
          <p:cNvSpPr txBox="1">
            <a:spLocks/>
          </p:cNvSpPr>
          <p:nvPr/>
        </p:nvSpPr>
        <p:spPr>
          <a:xfrm>
            <a:off x="595578" y="1610222"/>
            <a:ext cx="11146152" cy="5226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pt-BR" sz="2100" b="1" dirty="0"/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b="1" dirty="0"/>
              <a:t>Art. 247. </a:t>
            </a:r>
            <a:r>
              <a:rPr lang="pt-BR" sz="2100" dirty="0"/>
              <a:t>Para a emissão do CRP, o ente federativo deverá comprovar à SPREV o cumprimento dos seguintes critérios e exigências, relativos ao RPPS de seus servidores: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I - observância do </a:t>
            </a:r>
            <a:r>
              <a:rPr lang="pt-BR" sz="2100" b="1" dirty="0"/>
              <a:t>caráter contributivo;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II - observância dos </a:t>
            </a:r>
            <a:r>
              <a:rPr lang="pt-BR" sz="2100" b="1" dirty="0"/>
              <a:t>limites de contribuição do ente, dos segurados e beneficiários;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III - </a:t>
            </a:r>
            <a:r>
              <a:rPr lang="pt-BR" sz="2100" b="1" dirty="0"/>
              <a:t>organização baseada em normas gerais de atuária, </a:t>
            </a:r>
            <a:r>
              <a:rPr lang="pt-BR" sz="2100" dirty="0"/>
              <a:t>de modo a garantir o seu </a:t>
            </a:r>
            <a:r>
              <a:rPr lang="pt-BR" sz="2100" b="1" dirty="0"/>
              <a:t>equilíbrio financeiro e atuarial</a:t>
            </a:r>
            <a:r>
              <a:rPr lang="pt-BR" sz="2100" dirty="0"/>
              <a:t>, com a realização de </a:t>
            </a:r>
            <a:r>
              <a:rPr lang="pt-BR" sz="2100" b="1" dirty="0"/>
              <a:t>avaliações atuariais anuais </a:t>
            </a:r>
            <a:r>
              <a:rPr lang="pt-BR" sz="2100" dirty="0"/>
              <a:t>para a organização e revisão do plano de custeio e de benefícios;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IV - plano de benefícios integrado apenas por </a:t>
            </a:r>
            <a:r>
              <a:rPr lang="pt-BR" sz="2100" b="1" dirty="0"/>
              <a:t>aposentadorias e pensão por morte;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V - existência de </a:t>
            </a:r>
            <a:r>
              <a:rPr lang="pt-BR" sz="2100" b="1" dirty="0"/>
              <a:t>apenas um RPPS administrado por uma única unidade gestora;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VI - </a:t>
            </a:r>
            <a:r>
              <a:rPr lang="pt-BR" sz="2100" b="1" dirty="0"/>
              <a:t>cobertura exclusiva aos segurados e beneficiários;</a:t>
            </a:r>
            <a:r>
              <a:rPr lang="pt-BR" sz="2100" dirty="0"/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pt-BR" sz="2100" dirty="0"/>
              <a:t>VII - </a:t>
            </a:r>
            <a:r>
              <a:rPr lang="pt-BR" sz="2100" b="1" dirty="0"/>
              <a:t>certificação profissional</a:t>
            </a:r>
            <a:r>
              <a:rPr lang="pt-BR" sz="2100" dirty="0"/>
              <a:t>;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pt-BR" sz="2100" dirty="0"/>
          </a:p>
          <a:p>
            <a:pPr marL="0" indent="0" algn="just">
              <a:buFont typeface="Arial" panose="020B0604020202020204" pitchFamily="34" charset="0"/>
              <a:buNone/>
            </a:pPr>
            <a:endParaRPr lang="pt-BR" sz="2100" dirty="0"/>
          </a:p>
          <a:p>
            <a:pPr marL="0" indent="0">
              <a:buFont typeface="Arial" panose="020B0604020202020204" pitchFamily="34" charset="0"/>
              <a:buNone/>
            </a:pPr>
            <a:endParaRPr lang="pt-BR" sz="2100" dirty="0"/>
          </a:p>
          <a:p>
            <a:pPr marL="0" indent="0">
              <a:buFont typeface="Arial" panose="020B0604020202020204" pitchFamily="34" charset="0"/>
              <a:buNone/>
            </a:pPr>
            <a:endParaRPr lang="pt-BR" sz="2100" dirty="0"/>
          </a:p>
          <a:p>
            <a:pPr marL="0" indent="0">
              <a:buFont typeface="Arial" panose="020B0604020202020204" pitchFamily="34" charset="0"/>
              <a:buNone/>
            </a:pPr>
            <a:endParaRPr lang="pt-BR" sz="2100" dirty="0"/>
          </a:p>
        </p:txBody>
      </p:sp>
    </p:spTree>
    <p:extLst>
      <p:ext uri="{BB962C8B-B14F-4D97-AF65-F5344CB8AC3E}">
        <p14:creationId xmlns:p14="http://schemas.microsoft.com/office/powerpoint/2010/main" val="3746369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875FF-EA65-E453-E050-499D30D75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BB169B-ABA0-D772-ED48-5A531C527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711" y="1193869"/>
            <a:ext cx="11351623" cy="59791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Portaria MTP nº 1.467, de 2022</a:t>
            </a: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EACF9DCF-A3A8-AA73-6BE6-B4E113400E01}"/>
              </a:ext>
            </a:extLst>
          </p:cNvPr>
          <p:cNvSpPr txBox="1">
            <a:spLocks/>
          </p:cNvSpPr>
          <p:nvPr/>
        </p:nvSpPr>
        <p:spPr>
          <a:xfrm>
            <a:off x="450270" y="204476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critérios e exigências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para emissão do CRP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A3A064E-CDCB-1FD6-9E75-32C44BD2B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66388183-BA1D-E8FB-C37A-463EAAC249CE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CaixaDeTexto 4">
            <a:extLst>
              <a:ext uri="{FF2B5EF4-FFF2-40B4-BE49-F238E27FC236}">
                <a16:creationId xmlns:a16="http://schemas.microsoft.com/office/drawing/2014/main" id="{383E8F9E-D2C3-D8CE-C5BC-B963EB5B4F01}"/>
              </a:ext>
            </a:extLst>
          </p:cNvPr>
          <p:cNvSpPr txBox="1"/>
          <p:nvPr/>
        </p:nvSpPr>
        <p:spPr>
          <a:xfrm>
            <a:off x="450270" y="1931103"/>
            <a:ext cx="1135162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VIII - </a:t>
            </a:r>
            <a:r>
              <a:rPr lang="pt-BR" sz="2100" b="1" dirty="0"/>
              <a:t>utilização de recursos</a:t>
            </a:r>
            <a:r>
              <a:rPr lang="pt-BR" sz="2100" dirty="0"/>
              <a:t>, incluídos os valores integrantes dos fundos, </a:t>
            </a:r>
            <a:r>
              <a:rPr lang="pt-BR" sz="2100" b="1" dirty="0"/>
              <a:t>com finalidade previdenciária;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IX - </a:t>
            </a:r>
            <a:r>
              <a:rPr lang="pt-BR" sz="2100" b="1" dirty="0"/>
              <a:t>aplicação dos recursos;</a:t>
            </a:r>
            <a:endParaRPr lang="pt-BR" sz="2100" dirty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X - </a:t>
            </a:r>
            <a:r>
              <a:rPr lang="pt-BR" sz="2100" b="1" dirty="0"/>
              <a:t>instituição e vigência do RPC;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XI - </a:t>
            </a:r>
            <a:r>
              <a:rPr lang="pt-BR" sz="2100" b="1" dirty="0"/>
              <a:t>operacionalização da compensação financeira do RPPS com o RGPS e com os demais RPPS;</a:t>
            </a:r>
            <a:endParaRPr lang="pt-BR" sz="2100" dirty="0"/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XII - </a:t>
            </a:r>
            <a:r>
              <a:rPr lang="pt-BR" sz="2100" b="1" dirty="0"/>
              <a:t>atendimento de solicitação de documentos ou informações pelo DRPPS;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XIII - </a:t>
            </a:r>
            <a:r>
              <a:rPr lang="pt-BR" sz="2100" b="1" dirty="0"/>
              <a:t>encaminhamento de documentos, demonstrativos e informações;</a:t>
            </a:r>
            <a:r>
              <a:rPr lang="pt-BR" sz="2100" dirty="0"/>
              <a:t> </a:t>
            </a: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100" dirty="0"/>
              <a:t>XIV - atendimento ao disposto no art. 164 nas normas editadas para a </a:t>
            </a:r>
            <a:r>
              <a:rPr lang="pt-BR" sz="2100" b="1" dirty="0"/>
              <a:t>adequação, à Emenda Constitucional nº 103, de 2019, das regras de concessão, cálculo e reajustamento das aposentadorias e pensão por morte. </a:t>
            </a:r>
          </a:p>
        </p:txBody>
      </p:sp>
    </p:spTree>
    <p:extLst>
      <p:ext uri="{BB962C8B-B14F-4D97-AF65-F5344CB8AC3E}">
        <p14:creationId xmlns:p14="http://schemas.microsoft.com/office/powerpoint/2010/main" val="2758790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31FA5-C6A8-ECC5-6896-B2DF80B54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98AB5F-F17B-EFA2-5A4A-3FD8C25E6A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711" y="1085926"/>
            <a:ext cx="11351623" cy="59791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Revisão e aprimoramento contínuo dos critérios para emissão do CRP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b="1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3FC1BAB-4070-4B75-4C8D-59D2B6B198F5}"/>
              </a:ext>
            </a:extLst>
          </p:cNvPr>
          <p:cNvSpPr txBox="1">
            <a:spLocks/>
          </p:cNvSpPr>
          <p:nvPr/>
        </p:nvSpPr>
        <p:spPr>
          <a:xfrm>
            <a:off x="244799" y="284838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Extrato previdenciário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F6F42EC2-03E0-C7E4-F0E5-968569C1A8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CCCBF374-5D4F-C787-97EE-A24CE87609BE}"/>
              </a:ext>
            </a:extLst>
          </p:cNvPr>
          <p:cNvCxnSpPr>
            <a:cxnSpLocks/>
          </p:cNvCxnSpPr>
          <p:nvPr/>
        </p:nvCxnSpPr>
        <p:spPr>
          <a:xfrm>
            <a:off x="0" y="894260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DB5B9AD3-76FE-8E5B-EE6E-3D2D66F1E97E}"/>
              </a:ext>
            </a:extLst>
          </p:cNvPr>
          <p:cNvSpPr txBox="1"/>
          <p:nvPr/>
        </p:nvSpPr>
        <p:spPr>
          <a:xfrm>
            <a:off x="244798" y="1709945"/>
            <a:ext cx="11581441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O critério "</a:t>
            </a:r>
            <a:r>
              <a:rPr lang="pt-BR" sz="2000" b="1" dirty="0"/>
              <a:t>Encaminhamento de legislação</a:t>
            </a:r>
            <a:r>
              <a:rPr lang="pt-BR" sz="2000" dirty="0"/>
              <a:t>" </a:t>
            </a:r>
            <a:r>
              <a:rPr lang="pt-BR" sz="2000" dirty="0">
                <a:highlight>
                  <a:srgbClr val="FF00FF"/>
                </a:highlight>
              </a:rPr>
              <a:t>passou a integrar</a:t>
            </a:r>
            <a:r>
              <a:rPr lang="pt-BR" sz="2000" dirty="0"/>
              <a:t> o critério denominado "</a:t>
            </a:r>
            <a:r>
              <a:rPr lang="pt-BR" sz="2000" b="1" dirty="0"/>
              <a:t>Atendimento à solicitação de legislação, documentos ou informações pela SRPC</a:t>
            </a:r>
            <a:r>
              <a:rPr lang="pt-BR" sz="2000" dirty="0"/>
              <a:t>".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/>
              <a:t>O critério "</a:t>
            </a:r>
            <a:r>
              <a:rPr lang="pt-BR" sz="2000" b="1" dirty="0"/>
              <a:t>Atendimento à Secretaria de Regime Próprio e Complementar </a:t>
            </a:r>
            <a:r>
              <a:rPr lang="pt-BR" sz="2000" dirty="0"/>
              <a:t>(resposta a solicitações de informações efetuadas por meio de notificações ou correspondência eletrônica)", </a:t>
            </a:r>
            <a:r>
              <a:rPr lang="pt-BR" sz="2000" dirty="0">
                <a:highlight>
                  <a:srgbClr val="C0C0C0"/>
                </a:highlight>
              </a:rPr>
              <a:t>foi incorporado</a:t>
            </a:r>
            <a:r>
              <a:rPr lang="pt-BR" sz="2000" dirty="0"/>
              <a:t> ao critério "</a:t>
            </a:r>
            <a:r>
              <a:rPr lang="pt-BR" sz="2000" b="1" dirty="0"/>
              <a:t>Atendimento à fiscalização</a:t>
            </a:r>
            <a:r>
              <a:rPr lang="pt-BR" sz="2000" dirty="0"/>
              <a:t>".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highlight>
                  <a:srgbClr val="00FFFF"/>
                </a:highlight>
              </a:rPr>
              <a:t>Inativado o critério</a:t>
            </a:r>
            <a:r>
              <a:rPr lang="pt-BR" sz="2000" dirty="0"/>
              <a:t> "</a:t>
            </a:r>
            <a:r>
              <a:rPr lang="pt-BR" sz="2000" b="1" dirty="0"/>
              <a:t>Cobertura exclusiva a servidores efetivos</a:t>
            </a:r>
            <a:r>
              <a:rPr lang="pt-BR" sz="2000" dirty="0"/>
              <a:t>“ que passou a ter a seguinte denominação </a:t>
            </a:r>
            <a:r>
              <a:rPr lang="pt-BR" sz="2000" b="1" dirty="0"/>
              <a:t>"Filiação ao RPPS e regras de concessão, cálculo e de reajustamento dos benefícios, nos termos do art. 40 da Constituição Federal</a:t>
            </a:r>
            <a:r>
              <a:rPr lang="pt-BR" sz="2000" dirty="0"/>
              <a:t>".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b="1" dirty="0">
                <a:highlight>
                  <a:srgbClr val="FFFF00"/>
                </a:highlight>
              </a:rPr>
              <a:t>Alteração de denominação</a:t>
            </a:r>
            <a:r>
              <a:rPr lang="pt-BR" sz="2000" b="1" dirty="0"/>
              <a:t> </a:t>
            </a:r>
            <a:r>
              <a:rPr lang="pt-BR" sz="2000" dirty="0"/>
              <a:t>de critério passando para "</a:t>
            </a:r>
            <a:r>
              <a:rPr lang="pt-BR" sz="2000" b="1" dirty="0"/>
              <a:t>Envio da Matriz de Saldos Contábeis (MSC) por meio do SICONFI</a:t>
            </a:r>
            <a:r>
              <a:rPr lang="pt-BR" sz="2000" dirty="0"/>
              <a:t>". 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highlight>
                  <a:srgbClr val="00FF00"/>
                </a:highlight>
              </a:rPr>
              <a:t>Unificação dos critérios da Compensação Previdenciária</a:t>
            </a:r>
            <a:r>
              <a:rPr lang="pt-BR" sz="2000" dirty="0"/>
              <a:t>, passando a ter a seguinte denominação "</a:t>
            </a:r>
            <a:r>
              <a:rPr lang="pt-BR" sz="2000" b="1" dirty="0"/>
              <a:t>Termo de Adesão e Contrato com empresa de tecnologia para a operacionalização da compensação previdenciária</a:t>
            </a:r>
            <a:r>
              <a:rPr lang="pt-BR" sz="2000" dirty="0"/>
              <a:t>". </a:t>
            </a:r>
            <a:endParaRPr lang="pt-BR" sz="2000" b="1" dirty="0"/>
          </a:p>
        </p:txBody>
      </p:sp>
    </p:spTree>
    <p:extLst>
      <p:ext uri="{BB962C8B-B14F-4D97-AF65-F5344CB8AC3E}">
        <p14:creationId xmlns:p14="http://schemas.microsoft.com/office/powerpoint/2010/main" val="11806454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622A7-C93A-5B44-18A8-37167D4B1F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54DABD-2167-56B3-DB3D-A865D7990D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799" y="935365"/>
            <a:ext cx="11351623" cy="597916"/>
          </a:xfrm>
        </p:spPr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Análise da Legislação do Ente Federativo </a:t>
            </a: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F75F9BC4-2EC5-3981-FFB7-C4C99AB538BC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8501686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Extrato previdenciário - 22 critérios sistêmicos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043FE7F-6DFD-CE29-9DA4-F67E646C0B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0E631BC-462D-2916-C63F-FDFD163AA7B7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8183880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B0ADF39-25BC-D32B-644B-D31BAC559946}"/>
              </a:ext>
            </a:extLst>
          </p:cNvPr>
          <p:cNvSpPr txBox="1"/>
          <p:nvPr/>
        </p:nvSpPr>
        <p:spPr>
          <a:xfrm>
            <a:off x="223711" y="4272677"/>
            <a:ext cx="1129284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verificação do cumprimento destes critérios é realizada por meio de análise da legislação, documentação ou informação solicitada e encaminhada pelo ente por meio do GESCON;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Observância das regras do art. 164 da Portaria MTP nº 1467/22;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Limites de contribuição do ente: não inferior ao valor da contribuição do servidor ativo, nem superior ao dobro desta contribuição;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Limites de contribuição dos segurados e beneficiários: Não inferior a 14%, exceto se houver EA e não inferior ao RGPS.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CBB8285C-15AA-55C4-7DAC-95768F070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800" y="1671742"/>
            <a:ext cx="11702402" cy="230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7262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F6D79-8F05-3B33-1FFD-D31E1B346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C0B7310A-CF97-B880-A4BC-894F20A4E6D6}"/>
              </a:ext>
            </a:extLst>
          </p:cNvPr>
          <p:cNvSpPr txBox="1">
            <a:spLocks/>
          </p:cNvSpPr>
          <p:nvPr/>
        </p:nvSpPr>
        <p:spPr>
          <a:xfrm>
            <a:off x="244799" y="163598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FISCALIZAÇÃO DO RPPS</a:t>
            </a: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8866BBF-76BD-A886-694A-659B965DBF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90B8894F-D98F-6D7E-C41E-714070F6B0A0}"/>
              </a:ext>
            </a:extLst>
          </p:cNvPr>
          <p:cNvCxnSpPr>
            <a:cxnSpLocks/>
          </p:cNvCxnSpPr>
          <p:nvPr/>
        </p:nvCxnSpPr>
        <p:spPr>
          <a:xfrm>
            <a:off x="0" y="80093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EF2206F-A9DB-AE55-E1D1-61680039A59A}"/>
              </a:ext>
            </a:extLst>
          </p:cNvPr>
          <p:cNvSpPr txBox="1"/>
          <p:nvPr/>
        </p:nvSpPr>
        <p:spPr>
          <a:xfrm>
            <a:off x="420188" y="4514811"/>
            <a:ext cx="112928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Aplicações financeiras: Verifica-se se a gestão dos recursos está regular, isto é, se as aplicações realizadas respeitam a Política de Investimentos e as normas regentes.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Caráter Contributivo: Afere a efetiva realização dos repasses financeiros ao RPPS, por </a:t>
            </a:r>
            <a:r>
              <a:rPr lang="pt-BR" dirty="0" err="1"/>
              <a:t>aud</a:t>
            </a:r>
            <a:r>
              <a:rPr lang="pt-BR" dirty="0"/>
              <a:t>. indireta ou direta (PAP).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Critério de CRP </a:t>
            </a:r>
            <a:r>
              <a:rPr lang="pt-BR" dirty="0">
                <a:highlight>
                  <a:srgbClr val="FFFF00"/>
                </a:highlight>
              </a:rPr>
              <a:t>a partir de 31/07/2024</a:t>
            </a:r>
            <a:r>
              <a:rPr lang="pt-BR" dirty="0"/>
              <a:t>, exceto para gestor de recursos e maioria dos membros do Comitê de Investimentos que já há exigência e verificação desde 2011 e 2014, respectivamente; 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Utilização dos recursos: Aferir se os valores dos recursos previdenciários do RPPS estão sendo utilizados </a:t>
            </a:r>
            <a:r>
              <a:rPr lang="pt-BR" dirty="0">
                <a:highlight>
                  <a:srgbClr val="FFFF00"/>
                </a:highlight>
              </a:rPr>
              <a:t>apenas para pagamento de benefícios e custeio administrativo da unidade gestora </a:t>
            </a:r>
            <a:r>
              <a:rPr lang="pt-BR" dirty="0"/>
              <a:t>(taxa de administração).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A26654FA-826D-6351-E7D3-18F00845D0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88" y="1203389"/>
            <a:ext cx="11351623" cy="2948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656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B47C7-42B5-6B1B-E3FB-6D40E20E0D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901D5101-18E7-22FA-772E-2B8DEB994F20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EQUILÍBRIO FINANCEIRO E ATUARIAL</a:t>
            </a: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85BA15A-8F3C-620E-007C-E45DC0CBBB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EE0EFB9-8BE8-0AE1-BBDD-F78453673DDA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8B7E26B-A2FF-FB39-15C8-A3D163C9BB7D}"/>
              </a:ext>
            </a:extLst>
          </p:cNvPr>
          <p:cNvSpPr txBox="1"/>
          <p:nvPr/>
        </p:nvSpPr>
        <p:spPr>
          <a:xfrm>
            <a:off x="440471" y="3700615"/>
            <a:ext cx="112928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Critério que verifica, a partir do </a:t>
            </a:r>
            <a:r>
              <a:rPr lang="pt-BR" dirty="0">
                <a:highlight>
                  <a:srgbClr val="FFFF00"/>
                </a:highlight>
              </a:rPr>
              <a:t>encaminhamento anual</a:t>
            </a:r>
            <a:r>
              <a:rPr lang="pt-BR" dirty="0"/>
              <a:t> do Demonstrativo de Resultado da Avaliação Atuarial - DRAA e da Nota Técnica Atuarial - NTA, a manutenção do equilíbrio do RPPS mediante análise das provisões matemáticas, custos, fluxo atuarial e demais informações da avaliação atuarial, conforme previsto no art. 40 da Constituição Federal. </a:t>
            </a:r>
            <a:r>
              <a:rPr lang="pt-BR" b="1" dirty="0">
                <a:highlight>
                  <a:srgbClr val="FFFF00"/>
                </a:highlight>
              </a:rPr>
              <a:t>Prazo até 31/03 de cada exercício</a:t>
            </a:r>
            <a:r>
              <a:rPr lang="pt-BR" b="1" dirty="0"/>
              <a:t>.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1807227D-BA05-9647-A8CB-D3CC488986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71" y="1276119"/>
            <a:ext cx="11297395" cy="2066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983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 descr="Forma&#10;&#10;Descrição gerada automaticamente com confiança baixa">
            <a:extLst>
              <a:ext uri="{FF2B5EF4-FFF2-40B4-BE49-F238E27FC236}">
                <a16:creationId xmlns:a16="http://schemas.microsoft.com/office/drawing/2014/main" id="{2DCA52C1-7021-006B-3AE4-6DE471E96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E18C1DB0-2EBB-E049-6922-075FA8CBE1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7803" y="1837123"/>
            <a:ext cx="2490877" cy="3306603"/>
          </a:xfrm>
          <a:prstGeom prst="rect">
            <a:avLst/>
          </a:prstGeom>
        </p:spPr>
      </p:pic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50EE3704-9F39-7704-68F8-C10F2A4D7245}"/>
              </a:ext>
            </a:extLst>
          </p:cNvPr>
          <p:cNvCxnSpPr>
            <a:cxnSpLocks/>
          </p:cNvCxnSpPr>
          <p:nvPr/>
        </p:nvCxnSpPr>
        <p:spPr>
          <a:xfrm>
            <a:off x="2097542" y="793103"/>
            <a:ext cx="0" cy="4994532"/>
          </a:xfrm>
          <a:prstGeom prst="line">
            <a:avLst/>
          </a:prstGeom>
          <a:ln>
            <a:solidFill>
              <a:srgbClr val="29A9E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D8AD97D-05CB-BA54-421C-8C2FE7EA1029}"/>
              </a:ext>
            </a:extLst>
          </p:cNvPr>
          <p:cNvSpPr txBox="1"/>
          <p:nvPr/>
        </p:nvSpPr>
        <p:spPr>
          <a:xfrm>
            <a:off x="323320" y="2690205"/>
            <a:ext cx="17742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b="1" spc="6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SUMÁRIO</a:t>
            </a:r>
          </a:p>
        </p:txBody>
      </p:sp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0D447B5-BC45-DAAB-8F9B-FBD8D36B10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9" y="328832"/>
            <a:ext cx="2994495" cy="627646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71E0636-9E40-EBAD-86ED-D9567B5D5A7F}"/>
              </a:ext>
            </a:extLst>
          </p:cNvPr>
          <p:cNvSpPr txBox="1"/>
          <p:nvPr/>
        </p:nvSpPr>
        <p:spPr>
          <a:xfrm>
            <a:off x="2287431" y="1603690"/>
            <a:ext cx="7617138" cy="3373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HISTÓRICO NORMATIVO DO CRP 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DEFINIÇÃO DAS POLÍTICAS E DIRETRIZES GERAIS RELATIVAS AOS RPPS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A JUDICIALIZAÇÃO DO CRP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TEMA 968 DO STF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A BUSCA PELO CRP ADMINISTRATIVO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CRITÉRIOS E EXIGÊNCIAS PARA EMISSÃO DO CRP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EC 136/2025 E O PROGRAMA DE REGULARIDADE PREVIDENCIÁRIA </a:t>
            </a:r>
          </a:p>
          <a:p>
            <a:pPr>
              <a:lnSpc>
                <a:spcPct val="150000"/>
              </a:lnSpc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  <a:latin typeface="Calibri corpo"/>
              </a:rPr>
              <a:t>CANAIS DE ORIENTAÇÃO E ATENDIMENTO DO DRPPS</a:t>
            </a:r>
          </a:p>
        </p:txBody>
      </p:sp>
    </p:spTree>
    <p:extLst>
      <p:ext uri="{BB962C8B-B14F-4D97-AF65-F5344CB8AC3E}">
        <p14:creationId xmlns:p14="http://schemas.microsoft.com/office/powerpoint/2010/main" val="313615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B4AEC7-C63B-798D-2212-9B9C9BDFF7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3AC30728-90A3-24A6-BD07-63044B09E702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INFORMAÇÕES CONTÁBEIS</a:t>
            </a: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1605A0E-1215-585C-8046-0BDD7CCB10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336FB3C-4DD4-5806-F044-46BCE44B1AA7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1507ACD2-576D-E355-54AD-09BA3F6D8EA0}"/>
              </a:ext>
            </a:extLst>
          </p:cNvPr>
          <p:cNvSpPr txBox="1"/>
          <p:nvPr/>
        </p:nvSpPr>
        <p:spPr>
          <a:xfrm>
            <a:off x="223711" y="3754633"/>
            <a:ext cx="117024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verificação do cumprimento deste critério ocorre mediante o encaminhamento, pelos entes, das informações ao Sistema de Informações Contábeis e Fiscais do Setor Público Brasileiro – SICONFI, </a:t>
            </a:r>
            <a:r>
              <a:rPr lang="pt-BR" dirty="0">
                <a:highlight>
                  <a:srgbClr val="FFFF00"/>
                </a:highlight>
              </a:rPr>
              <a:t>até o último dia de cada mês</a:t>
            </a:r>
            <a:r>
              <a:rPr lang="pt-BR" dirty="0"/>
              <a:t>, </a:t>
            </a:r>
            <a:r>
              <a:rPr lang="pt-BR" dirty="0">
                <a:highlight>
                  <a:srgbClr val="FFFF00"/>
                </a:highlight>
              </a:rPr>
              <a:t>referentes ao mês anterior</a:t>
            </a:r>
            <a:r>
              <a:rPr lang="pt-BR" dirty="0"/>
              <a:t>. O envio passou a ser exigido </a:t>
            </a:r>
            <a:r>
              <a:rPr lang="pt-BR" dirty="0">
                <a:highlight>
                  <a:srgbClr val="FFFF00"/>
                </a:highlight>
              </a:rPr>
              <a:t>a partir da competência de janeiro de 2018 para Estados, Distrito Federal e Capitais, e de julho de 2018 para os demais Municípios.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78BB971-319E-EE89-A677-E77DDE968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711" y="1234946"/>
            <a:ext cx="11702402" cy="208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18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B4C61-FBFB-64CB-1C25-760C288B8C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7A97A167-BF7D-C2E8-3731-54C57977215B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Informações Previdenciárias e Repasses 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0E2525A-19F8-9C45-8182-F260650EE6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6485" y="242194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6AF59EF-A654-3A44-29B3-EE154C1B672B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CA97B7C-9250-DDA3-F738-B67A3A2EA7CD}"/>
              </a:ext>
            </a:extLst>
          </p:cNvPr>
          <p:cNvSpPr txBox="1"/>
          <p:nvPr/>
        </p:nvSpPr>
        <p:spPr>
          <a:xfrm>
            <a:off x="490023" y="3753484"/>
            <a:ext cx="112928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verificação do encaminhamento do </a:t>
            </a:r>
            <a:r>
              <a:rPr lang="pt-BR" dirty="0">
                <a:highlight>
                  <a:srgbClr val="FFFF00"/>
                </a:highlight>
              </a:rPr>
              <a:t>DIPR é bimestral</a:t>
            </a:r>
            <a:r>
              <a:rPr lang="pt-BR" dirty="0"/>
              <a:t>, devendo ser enviado </a:t>
            </a:r>
            <a:r>
              <a:rPr lang="pt-BR" dirty="0">
                <a:highlight>
                  <a:srgbClr val="FFFF00"/>
                </a:highlight>
              </a:rPr>
              <a:t>até o último dia do mês seguinte ao encerramento de cada bimestre</a:t>
            </a:r>
            <a:r>
              <a:rPr lang="pt-BR" dirty="0"/>
              <a:t>. Necessário o envio também da declaração de veracidade.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 Afere a regularidade do recolhimento das </a:t>
            </a:r>
            <a:r>
              <a:rPr lang="pt-BR" dirty="0">
                <a:highlight>
                  <a:srgbClr val="FFFF00"/>
                </a:highlight>
              </a:rPr>
              <a:t>contribuições previdenciárias patronais </a:t>
            </a:r>
            <a:r>
              <a:rPr lang="pt-BR" dirty="0"/>
              <a:t>(normal e suplementar), das contribuições retidas dos servidores, dos aposentados e dos pensionistas, o pagamento dos </a:t>
            </a:r>
            <a:r>
              <a:rPr lang="pt-BR" dirty="0">
                <a:highlight>
                  <a:srgbClr val="FFFF00"/>
                </a:highlight>
              </a:rPr>
              <a:t>parcelamentos</a:t>
            </a:r>
            <a:r>
              <a:rPr lang="pt-BR" dirty="0"/>
              <a:t> e a </a:t>
            </a:r>
            <a:r>
              <a:rPr lang="pt-BR" dirty="0">
                <a:highlight>
                  <a:srgbClr val="FFFF00"/>
                </a:highlight>
              </a:rPr>
              <a:t>utilização dos recursos previdenciários</a:t>
            </a:r>
            <a:r>
              <a:rPr lang="pt-BR" dirty="0"/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análise da regularidade deste critério é feita </a:t>
            </a:r>
            <a:r>
              <a:rPr lang="pt-BR" dirty="0">
                <a:highlight>
                  <a:srgbClr val="FFFF00"/>
                </a:highlight>
              </a:rPr>
              <a:t>automaticamente</a:t>
            </a:r>
            <a:r>
              <a:rPr lang="pt-BR" dirty="0"/>
              <a:t> pelo próprio sistema Cadprev, a partir da verificação da consistência das informações declaradas, e mediante fiscalização do auditor fiscal, circunstância em que é aberta discussão contenciosa para confirmação da irregularidade apontada (PAP).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CD1F796-3179-26FB-6D2E-84CE1BEDA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022" y="1229427"/>
            <a:ext cx="11292841" cy="227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04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8D7A8-03F6-CE5D-E80C-0DEE2D60F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1F525220-CA2F-50D7-902A-EA4108882149}"/>
              </a:ext>
            </a:extLst>
          </p:cNvPr>
          <p:cNvSpPr txBox="1">
            <a:spLocks/>
          </p:cNvSpPr>
          <p:nvPr/>
        </p:nvSpPr>
        <p:spPr>
          <a:xfrm>
            <a:off x="244799" y="99988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Investimentos dos recursos previdenciários 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72C95F4-068A-87E4-64E2-FBCEA93A33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90250549-377E-C069-91D1-410D3A06656F}"/>
              </a:ext>
            </a:extLst>
          </p:cNvPr>
          <p:cNvCxnSpPr>
            <a:cxnSpLocks/>
          </p:cNvCxnSpPr>
          <p:nvPr/>
        </p:nvCxnSpPr>
        <p:spPr>
          <a:xfrm>
            <a:off x="0" y="776568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7D9A96F5-145C-3F60-8278-C775150355CD}"/>
              </a:ext>
            </a:extLst>
          </p:cNvPr>
          <p:cNvSpPr txBox="1"/>
          <p:nvPr/>
        </p:nvSpPr>
        <p:spPr>
          <a:xfrm>
            <a:off x="379619" y="3294987"/>
            <a:ext cx="11392192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aferição dos critérios relativos aos encaminhamentos dos Demonstrativos é feita automaticamente pelo CADPREV. O </a:t>
            </a:r>
            <a:r>
              <a:rPr lang="pt-BR" dirty="0">
                <a:highlight>
                  <a:srgbClr val="FFFF00"/>
                </a:highlight>
              </a:rPr>
              <a:t>DAIR</a:t>
            </a:r>
            <a:r>
              <a:rPr lang="pt-BR" dirty="0"/>
              <a:t> deverá ser enviado </a:t>
            </a:r>
            <a:r>
              <a:rPr lang="pt-BR" b="1" dirty="0">
                <a:highlight>
                  <a:srgbClr val="FFFF00"/>
                </a:highlight>
              </a:rPr>
              <a:t>mensalmente</a:t>
            </a:r>
            <a:r>
              <a:rPr lang="pt-BR" dirty="0"/>
              <a:t>, até o último dia do mês seguinte ao encerramento de cada competência e o </a:t>
            </a:r>
            <a:r>
              <a:rPr lang="pt-BR" dirty="0">
                <a:highlight>
                  <a:srgbClr val="FFFF00"/>
                </a:highlight>
              </a:rPr>
              <a:t>DPIN</a:t>
            </a:r>
            <a:r>
              <a:rPr lang="pt-BR" dirty="0"/>
              <a:t> deve ser enviado </a:t>
            </a:r>
            <a:r>
              <a:rPr lang="pt-BR" dirty="0">
                <a:highlight>
                  <a:srgbClr val="FFFF00"/>
                </a:highlight>
              </a:rPr>
              <a:t>anualmente até o dia 31/12</a:t>
            </a:r>
            <a:r>
              <a:rPr lang="pt-BR" dirty="0"/>
              <a:t> juntamente com a Política de Investimentos aprovada pelo Conselho Deliberativo do RPPS.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 </a:t>
            </a:r>
            <a:r>
              <a:rPr lang="pt-BR" b="1" dirty="0"/>
              <a:t>Consistência do DPIN: </a:t>
            </a:r>
            <a:r>
              <a:rPr lang="pt-BR" dirty="0"/>
              <a:t>Afere se a </a:t>
            </a:r>
            <a:r>
              <a:rPr lang="pt-BR" dirty="0">
                <a:highlight>
                  <a:srgbClr val="FFFF00"/>
                </a:highlight>
              </a:rPr>
              <a:t>política anual de investimentos do RPPS foi devidamente elaborada </a:t>
            </a:r>
            <a:r>
              <a:rPr lang="pt-BR" dirty="0"/>
              <a:t>conforme a Resolução CMN nº 4.963/2021, contemplando diretrizes, limites de alocação, estratégias e requisitos para manter o equilíbrio financeiro e atuarial do RPPS.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b="1" dirty="0"/>
              <a:t>Consistência do DAIR: </a:t>
            </a:r>
            <a:r>
              <a:rPr lang="pt-BR" dirty="0"/>
              <a:t>Afere se as informações declaradas sobre as aplicações e investimentos dos recursos do RPPS estão corretas e em </a:t>
            </a:r>
            <a:r>
              <a:rPr lang="pt-BR" dirty="0">
                <a:highlight>
                  <a:srgbClr val="FFFF00"/>
                </a:highlight>
              </a:rPr>
              <a:t>conformidade com a Política de Investimentos, a Resolução CMN nº 4.963/2021 e a Portaria MTP nº 1.467/2022</a:t>
            </a:r>
            <a:r>
              <a:rPr lang="pt-BR" dirty="0"/>
              <a:t>, incluindo observância de limites, qualificação dos responsáveis e envio mensal com a Declaração de Veracidade. 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1E893708-C560-A3F2-A0F5-58A4AAF8F3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188" y="1175163"/>
            <a:ext cx="11351623" cy="185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580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1F8E18-A9A8-C806-0246-C822E6A43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02959522-ED04-637F-CB7B-7B7D370AD806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Previdência complementar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9153A9F-BAB4-63B2-C1CE-680DE8876D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CACEF97-A70F-CF52-6111-457F243E3573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156295F-9FE4-B05D-3F3D-2BB9EA507248}"/>
              </a:ext>
            </a:extLst>
          </p:cNvPr>
          <p:cNvSpPr txBox="1"/>
          <p:nvPr/>
        </p:nvSpPr>
        <p:spPr>
          <a:xfrm>
            <a:off x="398473" y="2548731"/>
            <a:ext cx="1129284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b="1" dirty="0"/>
              <a:t>Aprovação da lei </a:t>
            </a:r>
            <a:r>
              <a:rPr lang="pt-BR" dirty="0"/>
              <a:t>- A comprovação é feita pelo ente federativo com o envio, pelo GESCON, de lei local instituindo o RPC, </a:t>
            </a:r>
            <a:r>
              <a:rPr lang="pt-BR" dirty="0">
                <a:highlight>
                  <a:srgbClr val="FFFF00"/>
                </a:highlight>
              </a:rPr>
              <a:t>independentemente da existência de servidores filiados ao RPPS com remuneração acima do limite máximo estabelecido para os benefícios do RGPS</a:t>
            </a:r>
            <a:r>
              <a:rPr lang="pt-BR" dirty="0"/>
              <a:t>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b="1" dirty="0"/>
              <a:t>Operacionalização do Convênio </a:t>
            </a:r>
            <a:r>
              <a:rPr lang="pt-BR" dirty="0"/>
              <a:t>- A comprovação do atendimento a este critério somente é requerida dos entes federativos que declararem, no Demonstrativo das Informações Previdenciárias e Repasses - DIPR, a existência de servidores com remuneração acima do teto do RGPS. </a:t>
            </a:r>
            <a:r>
              <a:rPr lang="pt-BR" b="1" dirty="0"/>
              <a:t>A verificação é feita pelo sistema, automaticamente.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>
                <a:solidFill>
                  <a:srgbClr val="FF0000"/>
                </a:solidFill>
              </a:rPr>
              <a:t>Cerca de 500 municípios tiveram o critério alterado para “em análise”, sendo que desses, 225 foram notificados por meio do GESCON/RPPS no dia 24/06/2025 para que procedam à </a:t>
            </a:r>
            <a:r>
              <a:rPr lang="pt-BR" b="1" dirty="0">
                <a:solidFill>
                  <a:srgbClr val="FF0000"/>
                </a:solidFill>
              </a:rPr>
              <a:t>operacionalização do convênio de adesão no prazo de 60 dias</a:t>
            </a:r>
            <a:r>
              <a:rPr lang="pt-BR" dirty="0">
                <a:solidFill>
                  <a:srgbClr val="FF0000"/>
                </a:solidFill>
              </a:rPr>
              <a:t>. Vencido o prazo da notificação, o critério será alterado para irregular.</a:t>
            </a:r>
            <a:endParaRPr lang="pt-BR" b="1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555EC0F-FB23-F255-AD68-FD1555158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620" y="5394960"/>
            <a:ext cx="9890760" cy="1085068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23CB06EC-6C3F-FC14-723A-4E8E1152A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469" y="1333072"/>
            <a:ext cx="11478851" cy="94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9725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EC2EC-D2D5-E0FB-E726-7FF53B11F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37C85E68-4BB7-71F6-5592-E0EFA6B19101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COMPENSAÇÃO PREVIDENCIÁRIA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3CDBD52F-8D2B-E7D9-F10B-841BA2E3F10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AB67EF6-2D6B-1E03-5C40-0E3E8D25ADCA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CaixaDeTexto 9">
            <a:extLst>
              <a:ext uri="{FF2B5EF4-FFF2-40B4-BE49-F238E27FC236}">
                <a16:creationId xmlns:a16="http://schemas.microsoft.com/office/drawing/2014/main" id="{9ACFDDA4-A228-FDAA-89ED-80DD44E017F5}"/>
              </a:ext>
            </a:extLst>
          </p:cNvPr>
          <p:cNvSpPr txBox="1"/>
          <p:nvPr/>
        </p:nvSpPr>
        <p:spPr>
          <a:xfrm>
            <a:off x="223711" y="3258929"/>
            <a:ext cx="115720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dirty="0"/>
              <a:t>A comprovação do atendimento a este critério é feita com o envio, pelo GESCON, do documento “Termo de Adesão” devidamente assinado pelo representante do ente federativo e também pela DATAPREV, que encaminha, quinzenalmente, à SRPC a relação dos entes que firmaram o contrato.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pt-BR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0F0C1FB-C35B-2F5C-97F5-AF34F6F92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255" y="1096751"/>
            <a:ext cx="11723490" cy="1902156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C687AE9F-DDC5-B641-F8C6-D0B88CA9BB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562" y="4426804"/>
            <a:ext cx="2301439" cy="1729890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375A465E-0048-1607-36AF-5536DA45D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1999" y="4598398"/>
            <a:ext cx="7781560" cy="14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51750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D89E6D-BF54-A544-DF54-D35BE911B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EA418A2A-55A1-1ECB-4131-CF2C06C6F487}"/>
              </a:ext>
            </a:extLst>
          </p:cNvPr>
          <p:cNvSpPr txBox="1">
            <a:spLocks/>
          </p:cNvSpPr>
          <p:nvPr/>
        </p:nvSpPr>
        <p:spPr>
          <a:xfrm>
            <a:off x="138118" y="128558"/>
            <a:ext cx="9321192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400" b="1" cap="all" dirty="0">
              <a:solidFill>
                <a:schemeClr val="accent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EC Nº 136/2025 E O PROGRAMA DE REGULARIDADE PREVIDENCIÁRIA</a:t>
            </a:r>
            <a:endParaRPr lang="pt-BR" sz="2400" dirty="0">
              <a:latin typeface="+mn-lt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DFAB4BD-FADE-66CA-D8F5-462BA2668F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184" y="305431"/>
            <a:ext cx="2325016" cy="488254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A5CE5893-6EF2-63F5-1C77-87A5AAFB31FF}"/>
              </a:ext>
            </a:extLst>
          </p:cNvPr>
          <p:cNvCxnSpPr>
            <a:cxnSpLocks/>
          </p:cNvCxnSpPr>
          <p:nvPr/>
        </p:nvCxnSpPr>
        <p:spPr>
          <a:xfrm>
            <a:off x="0" y="793685"/>
            <a:ext cx="9459310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2">
            <a:extLst>
              <a:ext uri="{FF2B5EF4-FFF2-40B4-BE49-F238E27FC236}">
                <a16:creationId xmlns:a16="http://schemas.microsoft.com/office/drawing/2014/main" id="{34E17044-8C97-2F76-A6A5-C4CB2BE64256}"/>
              </a:ext>
            </a:extLst>
          </p:cNvPr>
          <p:cNvSpPr txBox="1"/>
          <p:nvPr/>
        </p:nvSpPr>
        <p:spPr>
          <a:xfrm>
            <a:off x="386567" y="967930"/>
            <a:ext cx="11418863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pt-B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 sz="1600"/>
            </a:pPr>
            <a:r>
              <a:rPr sz="2000" b="1" dirty="0"/>
              <a:t>• </a:t>
            </a:r>
            <a:r>
              <a:rPr sz="2000" dirty="0" err="1"/>
              <a:t>Parcelamentos</a:t>
            </a:r>
            <a:r>
              <a:rPr sz="2000" dirty="0"/>
              <a:t> </a:t>
            </a:r>
            <a:r>
              <a:rPr lang="pt-BR" sz="2000" dirty="0"/>
              <a:t>extraordinários das contribuições previdenciárias e dos demais débitos com vencimento até 31 de agosto de 2025 </a:t>
            </a:r>
            <a:r>
              <a:rPr sz="2000" dirty="0" err="1"/>
              <a:t>em</a:t>
            </a:r>
            <a:r>
              <a:rPr sz="2000" dirty="0"/>
              <a:t> </a:t>
            </a:r>
            <a:r>
              <a:rPr sz="2000" b="1" dirty="0" err="1"/>
              <a:t>até</a:t>
            </a:r>
            <a:r>
              <a:rPr sz="2000" b="1" dirty="0"/>
              <a:t> 300 p</a:t>
            </a:r>
            <a:r>
              <a:rPr lang="pt-BR" sz="2000" b="1" dirty="0" err="1"/>
              <a:t>restações</a:t>
            </a:r>
            <a:r>
              <a:rPr lang="pt-BR" sz="2000" b="1" dirty="0"/>
              <a:t> mensais</a:t>
            </a:r>
            <a:r>
              <a:rPr sz="2000" dirty="0"/>
              <a:t>, </a:t>
            </a:r>
            <a:r>
              <a:rPr sz="2000" dirty="0" err="1"/>
              <a:t>celebrado</a:t>
            </a:r>
            <a:r>
              <a:rPr sz="2000" dirty="0"/>
              <a:t> </a:t>
            </a:r>
            <a:r>
              <a:rPr sz="2000" dirty="0" err="1"/>
              <a:t>em</a:t>
            </a:r>
            <a:r>
              <a:rPr sz="2000" dirty="0"/>
              <a:t> </a:t>
            </a:r>
            <a:r>
              <a:rPr sz="2000" dirty="0" err="1"/>
              <a:t>até</a:t>
            </a:r>
            <a:r>
              <a:rPr sz="2000" dirty="0"/>
              <a:t> 12 meses da</a:t>
            </a:r>
            <a:r>
              <a:rPr lang="pt-BR" sz="2000" dirty="0"/>
              <a:t> </a:t>
            </a:r>
            <a:r>
              <a:rPr sz="2000" dirty="0" err="1"/>
              <a:t>promulgação</a:t>
            </a:r>
            <a:r>
              <a:rPr lang="pt-BR" sz="2000" dirty="0"/>
              <a:t>. </a:t>
            </a:r>
            <a:r>
              <a:rPr lang="pt-BR" sz="2000" b="1" dirty="0"/>
              <a:t>(conforme art. 117 do ADCT)</a:t>
            </a:r>
          </a:p>
          <a:p>
            <a:pPr>
              <a:defRPr sz="1600"/>
            </a:pPr>
            <a:br>
              <a:rPr sz="2000" dirty="0"/>
            </a:br>
            <a:r>
              <a:rPr sz="2000" dirty="0"/>
              <a:t>• </a:t>
            </a:r>
            <a:r>
              <a:rPr sz="2000" dirty="0" err="1"/>
              <a:t>Condições</a:t>
            </a:r>
            <a:r>
              <a:rPr sz="2000" dirty="0"/>
              <a:t> a </a:t>
            </a:r>
            <a:r>
              <a:rPr sz="2000" dirty="0" err="1"/>
              <a:t>serem</a:t>
            </a:r>
            <a:r>
              <a:rPr sz="2000" dirty="0"/>
              <a:t> </a:t>
            </a:r>
            <a:r>
              <a:rPr sz="2000" dirty="0" err="1"/>
              <a:t>comprovadas</a:t>
            </a:r>
            <a:r>
              <a:rPr sz="2000" dirty="0"/>
              <a:t> </a:t>
            </a:r>
            <a:r>
              <a:rPr sz="2000" dirty="0" err="1"/>
              <a:t>em</a:t>
            </a:r>
            <a:r>
              <a:rPr sz="2000" dirty="0"/>
              <a:t> </a:t>
            </a:r>
            <a:r>
              <a:rPr sz="2000" dirty="0" err="1"/>
              <a:t>até</a:t>
            </a:r>
            <a:r>
              <a:rPr sz="2000" dirty="0"/>
              <a:t> 15 meses da </a:t>
            </a:r>
            <a:r>
              <a:rPr sz="2000" dirty="0" err="1"/>
              <a:t>promulgação</a:t>
            </a:r>
            <a:r>
              <a:rPr sz="2000" dirty="0"/>
              <a:t>:</a:t>
            </a:r>
            <a:endParaRPr lang="pt-BR" sz="2000" dirty="0"/>
          </a:p>
          <a:p>
            <a:pPr>
              <a:defRPr sz="1600"/>
            </a:pPr>
            <a:br>
              <a:rPr sz="2000" dirty="0"/>
            </a:br>
            <a:r>
              <a:rPr sz="2000" dirty="0"/>
              <a:t>   ✓ </a:t>
            </a:r>
            <a:r>
              <a:rPr sz="2000" dirty="0" err="1"/>
              <a:t>Adequação</a:t>
            </a:r>
            <a:r>
              <a:rPr sz="2000" dirty="0"/>
              <a:t> das </a:t>
            </a:r>
            <a:r>
              <a:rPr sz="2000" dirty="0" err="1"/>
              <a:t>regras</a:t>
            </a:r>
            <a:r>
              <a:rPr sz="2000" dirty="0"/>
              <a:t> </a:t>
            </a:r>
            <a:r>
              <a:rPr lang="pt-BR" sz="2000" dirty="0"/>
              <a:t>de benefícios, rol e alíquotas do RPPS à EC 103/2019</a:t>
            </a:r>
            <a:r>
              <a:rPr sz="2000" dirty="0"/>
              <a:t>;</a:t>
            </a:r>
            <a:br>
              <a:rPr sz="2000" dirty="0"/>
            </a:br>
            <a:r>
              <a:rPr sz="2000" dirty="0"/>
              <a:t> </a:t>
            </a:r>
            <a:r>
              <a:rPr lang="pt-BR" sz="2000" dirty="0"/>
              <a:t>  ✓ I</a:t>
            </a:r>
            <a:r>
              <a:rPr sz="2000" dirty="0" err="1"/>
              <a:t>nstituição</a:t>
            </a:r>
            <a:r>
              <a:rPr sz="2000" dirty="0"/>
              <a:t> de </a:t>
            </a:r>
            <a:r>
              <a:rPr lang="pt-BR" sz="2000" dirty="0"/>
              <a:t>Regime de Previdência Complementar </a:t>
            </a:r>
            <a:r>
              <a:rPr sz="2000" dirty="0"/>
              <a:t>dos </a:t>
            </a:r>
            <a:r>
              <a:rPr sz="2000" dirty="0" err="1"/>
              <a:t>servidores</a:t>
            </a:r>
            <a:r>
              <a:rPr sz="2000" dirty="0"/>
              <a:t>;</a:t>
            </a:r>
            <a:br>
              <a:rPr sz="2000" dirty="0"/>
            </a:br>
            <a:r>
              <a:rPr sz="2000" dirty="0"/>
              <a:t>   ✓</a:t>
            </a:r>
            <a:r>
              <a:rPr lang="pt-BR" sz="2000" dirty="0"/>
              <a:t> </a:t>
            </a:r>
            <a:r>
              <a:rPr sz="2000" b="1" dirty="0" err="1"/>
              <a:t>Adesão</a:t>
            </a:r>
            <a:r>
              <a:rPr sz="2000" b="1" dirty="0"/>
              <a:t> </a:t>
            </a:r>
            <a:r>
              <a:rPr sz="2000" b="1" dirty="0" err="1"/>
              <a:t>ao</a:t>
            </a:r>
            <a:r>
              <a:rPr sz="2000" b="1" dirty="0"/>
              <a:t> </a:t>
            </a:r>
            <a:r>
              <a:rPr sz="2000" b="1" dirty="0" err="1"/>
              <a:t>Programa</a:t>
            </a:r>
            <a:r>
              <a:rPr sz="2000" b="1" dirty="0"/>
              <a:t> de </a:t>
            </a:r>
            <a:r>
              <a:rPr sz="2000" b="1" dirty="0" err="1"/>
              <a:t>Regularidade</a:t>
            </a:r>
            <a:r>
              <a:rPr sz="2000" b="1" dirty="0"/>
              <a:t> junto </a:t>
            </a:r>
            <a:r>
              <a:rPr sz="2000" b="1" dirty="0" err="1"/>
              <a:t>ao</a:t>
            </a:r>
            <a:r>
              <a:rPr sz="2000" b="1" dirty="0"/>
              <a:t> MPS</a:t>
            </a:r>
            <a:r>
              <a:rPr sz="2000" dirty="0"/>
              <a:t>;</a:t>
            </a:r>
            <a:endParaRPr lang="pt-BR" sz="2000" dirty="0"/>
          </a:p>
          <a:p>
            <a:pPr>
              <a:defRPr sz="1600"/>
            </a:pPr>
            <a:br>
              <a:rPr sz="2000" dirty="0"/>
            </a:br>
            <a:r>
              <a:rPr sz="2000" dirty="0"/>
              <a:t>• Caso </a:t>
            </a:r>
            <a:r>
              <a:rPr sz="2000" dirty="0" err="1"/>
              <a:t>não</a:t>
            </a:r>
            <a:r>
              <a:rPr sz="2000" dirty="0"/>
              <a:t> </a:t>
            </a:r>
            <a:r>
              <a:rPr sz="2000" dirty="0" err="1"/>
              <a:t>comprove</a:t>
            </a:r>
            <a:r>
              <a:rPr sz="2000" dirty="0"/>
              <a:t>: </a:t>
            </a:r>
            <a:r>
              <a:rPr sz="2000" dirty="0" err="1"/>
              <a:t>suspensão</a:t>
            </a:r>
            <a:r>
              <a:rPr sz="2000" dirty="0"/>
              <a:t> e </a:t>
            </a:r>
            <a:r>
              <a:rPr sz="2000" dirty="0" err="1"/>
              <a:t>proibição</a:t>
            </a:r>
            <a:r>
              <a:rPr sz="2000" dirty="0"/>
              <a:t> de </a:t>
            </a:r>
            <a:r>
              <a:rPr sz="2000" dirty="0" err="1"/>
              <a:t>renegociação</a:t>
            </a:r>
            <a:r>
              <a:rPr sz="2000" dirty="0"/>
              <a:t> da </a:t>
            </a:r>
            <a:r>
              <a:rPr sz="2000" dirty="0" err="1"/>
              <a:t>dívida</a:t>
            </a:r>
            <a:r>
              <a:rPr sz="2000" dirty="0"/>
              <a:t>;</a:t>
            </a:r>
            <a:endParaRPr lang="pt-BR" sz="2000" dirty="0"/>
          </a:p>
          <a:p>
            <a:pPr>
              <a:defRPr sz="1600"/>
            </a:pPr>
            <a:br>
              <a:rPr sz="2000" dirty="0"/>
            </a:br>
            <a:r>
              <a:rPr sz="2000" dirty="0"/>
              <a:t>• Se </a:t>
            </a:r>
            <a:r>
              <a:rPr sz="2000" dirty="0" err="1"/>
              <a:t>inadimplir</a:t>
            </a:r>
            <a:r>
              <a:rPr sz="2000" dirty="0"/>
              <a:t> </a:t>
            </a:r>
            <a:r>
              <a:rPr sz="2000" dirty="0" err="1"/>
              <a:t>por</a:t>
            </a:r>
            <a:r>
              <a:rPr sz="2000" dirty="0"/>
              <a:t> 3 meses </a:t>
            </a:r>
            <a:r>
              <a:rPr sz="2000" dirty="0" err="1"/>
              <a:t>consecutivos</a:t>
            </a:r>
            <a:r>
              <a:rPr sz="2000" dirty="0"/>
              <a:t> </a:t>
            </a:r>
            <a:r>
              <a:rPr sz="2000" dirty="0" err="1"/>
              <a:t>ou</a:t>
            </a:r>
            <a:r>
              <a:rPr sz="2000" dirty="0"/>
              <a:t> 6 </a:t>
            </a:r>
            <a:r>
              <a:rPr sz="2000" dirty="0" err="1"/>
              <a:t>alternados</a:t>
            </a:r>
            <a:r>
              <a:rPr lang="pt-BR" sz="2000" dirty="0"/>
              <a:t> ou descumprimento do Programa de Regularidade Previdenciária</a:t>
            </a:r>
            <a:r>
              <a:rPr sz="2000" dirty="0"/>
              <a:t>: </a:t>
            </a:r>
            <a:r>
              <a:rPr lang="pt-BR" sz="2000" u="sng" dirty="0"/>
              <a:t>S</a:t>
            </a:r>
            <a:r>
              <a:rPr sz="2000" u="sng" dirty="0" err="1"/>
              <a:t>uspensão</a:t>
            </a:r>
            <a:r>
              <a:rPr lang="pt-BR" sz="2000" u="sng" dirty="0"/>
              <a:t> do Parcelamento</a:t>
            </a:r>
            <a:r>
              <a:rPr sz="2000" dirty="0"/>
              <a:t>.</a:t>
            </a:r>
            <a:endParaRPr lang="pt-BR" sz="2000" dirty="0"/>
          </a:p>
          <a:p>
            <a:pPr>
              <a:defRPr sz="1600"/>
            </a:pPr>
            <a:endParaRPr lang="pt-BR" sz="2000" b="1" dirty="0"/>
          </a:p>
          <a:p>
            <a:pPr algn="just">
              <a:defRPr sz="1600"/>
            </a:pPr>
            <a:r>
              <a:rPr lang="pt-BR" sz="2000" dirty="0"/>
              <a:t>• Em caso de </a:t>
            </a:r>
            <a:r>
              <a:rPr lang="pt-BR" sz="2000" b="1" u="sng" dirty="0"/>
              <a:t>suspensão por inadimplência</a:t>
            </a:r>
            <a:r>
              <a:rPr lang="pt-BR" sz="2000" dirty="0"/>
              <a:t>, o Município ficará impedido de receber transferências voluntárias da União, inclusive de emendas parlamentares, enquanto perdurar a inadimplência.</a:t>
            </a:r>
            <a:endParaRPr sz="20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B561BA4C-905D-A91B-D506-267EE2184BBC}"/>
              </a:ext>
            </a:extLst>
          </p:cNvPr>
          <p:cNvSpPr txBox="1"/>
          <p:nvPr/>
        </p:nvSpPr>
        <p:spPr>
          <a:xfrm>
            <a:off x="6257078" y="6367903"/>
            <a:ext cx="6404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800" b="1"/>
            </a:pPr>
            <a:r>
              <a:rPr lang="pt-BR" dirty="0">
                <a:solidFill>
                  <a:srgbClr val="00622D"/>
                </a:solidFill>
              </a:rPr>
              <a:t>Parcelamento com responsabilidade previdenciária!</a:t>
            </a:r>
          </a:p>
        </p:txBody>
      </p:sp>
    </p:spTree>
    <p:extLst>
      <p:ext uri="{BB962C8B-B14F-4D97-AF65-F5344CB8AC3E}">
        <p14:creationId xmlns:p14="http://schemas.microsoft.com/office/powerpoint/2010/main" val="6704460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1AA24-4301-B9BB-21D0-894C0279C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5821BE2-0635-EBFF-3776-6A2B1F6ACB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655" y="377972"/>
            <a:ext cx="2645546" cy="555566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934439AF-740B-CD19-0318-52FBE45FE1BC}"/>
              </a:ext>
            </a:extLst>
          </p:cNvPr>
          <p:cNvSpPr txBox="1">
            <a:spLocks/>
          </p:cNvSpPr>
          <p:nvPr/>
        </p:nvSpPr>
        <p:spPr>
          <a:xfrm>
            <a:off x="138118" y="128558"/>
            <a:ext cx="8587279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400" b="1" cap="all" dirty="0">
              <a:solidFill>
                <a:schemeClr val="accent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O PROGRAMA DE REGULARIDADE PREVIDENCIÁRIA</a:t>
            </a:r>
            <a:endParaRPr lang="pt-BR" sz="2400" dirty="0">
              <a:latin typeface="+mn-lt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B55F923C-C420-F3B1-E79B-C1722DC9F872}"/>
              </a:ext>
            </a:extLst>
          </p:cNvPr>
          <p:cNvCxnSpPr>
            <a:cxnSpLocks/>
          </p:cNvCxnSpPr>
          <p:nvPr/>
        </p:nvCxnSpPr>
        <p:spPr>
          <a:xfrm>
            <a:off x="0" y="683326"/>
            <a:ext cx="8725397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41E6EFFA-AABF-27BC-52CC-9388BBE9DCC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392609"/>
              </p:ext>
            </p:extLst>
          </p:nvPr>
        </p:nvGraphicFramePr>
        <p:xfrm>
          <a:off x="693682" y="1024359"/>
          <a:ext cx="10673256" cy="5705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365486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EDB475-9423-4423-28A0-3590926C16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Agrupar 12">
            <a:extLst>
              <a:ext uri="{FF2B5EF4-FFF2-40B4-BE49-F238E27FC236}">
                <a16:creationId xmlns:a16="http://schemas.microsoft.com/office/drawing/2014/main" id="{1F2B3162-E324-D360-C103-5AA21528AAEC}"/>
              </a:ext>
            </a:extLst>
          </p:cNvPr>
          <p:cNvGrpSpPr/>
          <p:nvPr/>
        </p:nvGrpSpPr>
        <p:grpSpPr>
          <a:xfrm>
            <a:off x="138118" y="1324305"/>
            <a:ext cx="11888176" cy="5114151"/>
            <a:chOff x="151912" y="1476867"/>
            <a:chExt cx="11888176" cy="4782272"/>
          </a:xfrm>
        </p:grpSpPr>
        <p:graphicFrame>
          <p:nvGraphicFramePr>
            <p:cNvPr id="10" name="Diagrama 9">
              <a:extLst>
                <a:ext uri="{FF2B5EF4-FFF2-40B4-BE49-F238E27FC236}">
                  <a16:creationId xmlns:a16="http://schemas.microsoft.com/office/drawing/2014/main" id="{952AEC09-8816-E000-D418-BCA9AFA97C5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71594863"/>
                </p:ext>
              </p:extLst>
            </p:nvPr>
          </p:nvGraphicFramePr>
          <p:xfrm>
            <a:off x="151912" y="1987445"/>
            <a:ext cx="11888175" cy="427169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1" name="CaixaDeTexto 10">
              <a:extLst>
                <a:ext uri="{FF2B5EF4-FFF2-40B4-BE49-F238E27FC236}">
                  <a16:creationId xmlns:a16="http://schemas.microsoft.com/office/drawing/2014/main" id="{9C8E3DF8-1F5A-CCCD-F104-E0BBC7AB611B}"/>
                </a:ext>
              </a:extLst>
            </p:cNvPr>
            <p:cNvSpPr txBox="1"/>
            <p:nvPr/>
          </p:nvSpPr>
          <p:spPr>
            <a:xfrm>
              <a:off x="151913" y="1476867"/>
              <a:ext cx="11888175" cy="55399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pt-BR" sz="3000" b="1" dirty="0">
                  <a:solidFill>
                    <a:schemeClr val="bg1"/>
                  </a:solidFill>
                  <a:latin typeface="Aptos" panose="020B0004020202020204" pitchFamily="34" charset="0"/>
                </a:rPr>
                <a:t>Módulos/Finalidades do Programa de Regularidade Previdenciária</a:t>
              </a:r>
              <a:endParaRPr lang="pt-BR" sz="2400" b="1" dirty="0">
                <a:solidFill>
                  <a:srgbClr val="FFFF00"/>
                </a:solidFill>
                <a:latin typeface="Aptos" panose="020B0004020202020204" pitchFamily="34" charset="0"/>
              </a:endParaRPr>
            </a:p>
          </p:txBody>
        </p:sp>
        <p:sp>
          <p:nvSpPr>
            <p:cNvPr id="12" name="Retângulo 11">
              <a:extLst>
                <a:ext uri="{FF2B5EF4-FFF2-40B4-BE49-F238E27FC236}">
                  <a16:creationId xmlns:a16="http://schemas.microsoft.com/office/drawing/2014/main" id="{CC3CAEF0-0B7D-DE82-0E89-FC2B7B3ED457}"/>
                </a:ext>
              </a:extLst>
            </p:cNvPr>
            <p:cNvSpPr/>
            <p:nvPr/>
          </p:nvSpPr>
          <p:spPr>
            <a:xfrm>
              <a:off x="1463773" y="5788835"/>
              <a:ext cx="10238504" cy="441778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pt-BR" sz="2000" b="1" dirty="0">
                  <a:solidFill>
                    <a:schemeClr val="tx1"/>
                  </a:solidFill>
                </a:rPr>
                <a:t>Os RPPS podem acessar os módulos adequados a sua situação </a:t>
              </a:r>
            </a:p>
          </p:txBody>
        </p:sp>
      </p:grpSp>
      <p:sp>
        <p:nvSpPr>
          <p:cNvPr id="14" name="Título 1">
            <a:extLst>
              <a:ext uri="{FF2B5EF4-FFF2-40B4-BE49-F238E27FC236}">
                <a16:creationId xmlns:a16="http://schemas.microsoft.com/office/drawing/2014/main" id="{B4269D02-D6C6-72BE-D98A-D41955E9EE66}"/>
              </a:ext>
            </a:extLst>
          </p:cNvPr>
          <p:cNvSpPr txBox="1">
            <a:spLocks/>
          </p:cNvSpPr>
          <p:nvPr/>
        </p:nvSpPr>
        <p:spPr>
          <a:xfrm>
            <a:off x="138118" y="194950"/>
            <a:ext cx="8587279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400" b="1" cap="all" dirty="0">
              <a:solidFill>
                <a:schemeClr val="accent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O PROGRAMA DE REGULARIDADE PREVIDENCIÁRIA</a:t>
            </a:r>
            <a:endParaRPr lang="pt-BR" sz="2400" dirty="0">
              <a:latin typeface="+mn-lt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Imagem 14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B224FF7-D690-DA06-513E-7A35BD3A2DC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061" y="305431"/>
            <a:ext cx="2740139" cy="575430"/>
          </a:xfrm>
          <a:prstGeom prst="rect">
            <a:avLst/>
          </a:prstGeom>
        </p:spPr>
      </p:pic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9553DC79-678A-C577-EABF-78AD0B16BC1F}"/>
              </a:ext>
            </a:extLst>
          </p:cNvPr>
          <p:cNvCxnSpPr>
            <a:cxnSpLocks/>
          </p:cNvCxnSpPr>
          <p:nvPr/>
        </p:nvCxnSpPr>
        <p:spPr>
          <a:xfrm>
            <a:off x="0" y="760147"/>
            <a:ext cx="8725397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F52C56-6B4C-432C-2875-7F3391B083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E891DD-8ADB-A7D1-8648-45F24498204A}"/>
              </a:ext>
            </a:extLst>
          </p:cNvPr>
          <p:cNvSpPr txBox="1">
            <a:spLocks/>
          </p:cNvSpPr>
          <p:nvPr/>
        </p:nvSpPr>
        <p:spPr>
          <a:xfrm>
            <a:off x="138118" y="128558"/>
            <a:ext cx="8587279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pt-BR" sz="2400" b="1" cap="all" dirty="0">
              <a:solidFill>
                <a:schemeClr val="accent1">
                  <a:lumMod val="50000"/>
                </a:schemeClr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t-BR" sz="2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O PROGRAMA DE REGULARIDADE PREVIDENCIÁRIA</a:t>
            </a:r>
            <a:endParaRPr lang="pt-BR" sz="2400" dirty="0">
              <a:latin typeface="+mn-lt"/>
            </a:endParaRPr>
          </a:p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m 2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A6A32DB9-501E-179A-EF6A-42D4E1F020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061" y="305431"/>
            <a:ext cx="2740139" cy="575430"/>
          </a:xfrm>
          <a:prstGeom prst="rect">
            <a:avLst/>
          </a:prstGeom>
        </p:spPr>
      </p:pic>
      <p:cxnSp>
        <p:nvCxnSpPr>
          <p:cNvPr id="4" name="Conector reto 3">
            <a:extLst>
              <a:ext uri="{FF2B5EF4-FFF2-40B4-BE49-F238E27FC236}">
                <a16:creationId xmlns:a16="http://schemas.microsoft.com/office/drawing/2014/main" id="{F289387D-383D-AEB3-36AA-D81E4E373DD3}"/>
              </a:ext>
            </a:extLst>
          </p:cNvPr>
          <p:cNvCxnSpPr>
            <a:cxnSpLocks/>
          </p:cNvCxnSpPr>
          <p:nvPr/>
        </p:nvCxnSpPr>
        <p:spPr>
          <a:xfrm>
            <a:off x="0" y="683326"/>
            <a:ext cx="8725397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6" name="Agrupar 25">
            <a:extLst>
              <a:ext uri="{FF2B5EF4-FFF2-40B4-BE49-F238E27FC236}">
                <a16:creationId xmlns:a16="http://schemas.microsoft.com/office/drawing/2014/main" id="{644B85F7-0E57-3503-D607-105F2EDC70FA}"/>
              </a:ext>
            </a:extLst>
          </p:cNvPr>
          <p:cNvGrpSpPr/>
          <p:nvPr/>
        </p:nvGrpSpPr>
        <p:grpSpPr>
          <a:xfrm>
            <a:off x="59026" y="987120"/>
            <a:ext cx="12073948" cy="860781"/>
            <a:chOff x="59026" y="178439"/>
            <a:chExt cx="12073948" cy="681145"/>
          </a:xfrm>
        </p:grpSpPr>
        <p:sp>
          <p:nvSpPr>
            <p:cNvPr id="19" name="Rounded Rectangle 7">
              <a:extLst>
                <a:ext uri="{FF2B5EF4-FFF2-40B4-BE49-F238E27FC236}">
                  <a16:creationId xmlns:a16="http://schemas.microsoft.com/office/drawing/2014/main" id="{FDD34963-C539-CBEA-E379-D8191E864712}"/>
                </a:ext>
              </a:extLst>
            </p:cNvPr>
            <p:cNvSpPr/>
            <p:nvPr/>
          </p:nvSpPr>
          <p:spPr>
            <a:xfrm>
              <a:off x="59026" y="178439"/>
              <a:ext cx="12073948" cy="633605"/>
            </a:xfrm>
            <a:prstGeom prst="roundRect">
              <a:avLst>
                <a:gd name="adj" fmla="val 8650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t-BR" sz="19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CaixaDeTexto 19">
              <a:extLst>
                <a:ext uri="{FF2B5EF4-FFF2-40B4-BE49-F238E27FC236}">
                  <a16:creationId xmlns:a16="http://schemas.microsoft.com/office/drawing/2014/main" id="{3F903C93-918C-44F2-C351-865D6A1E8FDF}"/>
                </a:ext>
              </a:extLst>
            </p:cNvPr>
            <p:cNvSpPr txBox="1"/>
            <p:nvPr/>
          </p:nvSpPr>
          <p:spPr>
            <a:xfrm>
              <a:off x="378532" y="202007"/>
              <a:ext cx="11209123" cy="6575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pt-BR" sz="2400" b="1" dirty="0">
                  <a:solidFill>
                    <a:schemeClr val="bg1"/>
                  </a:solidFill>
                </a:rPr>
                <a:t>Fases do Programa de Regularidade a serem acessadas pelos entes aderentes, de acordo com a sua necessidade</a:t>
              </a:r>
              <a:endParaRPr lang="pt-BR" sz="2400" b="1" dirty="0">
                <a:solidFill>
                  <a:srgbClr val="FFFF00"/>
                </a:solidFill>
              </a:endParaRPr>
            </a:p>
          </p:txBody>
        </p:sp>
      </p:grpSp>
      <p:graphicFrame>
        <p:nvGraphicFramePr>
          <p:cNvPr id="21" name="Diagrama 20">
            <a:extLst>
              <a:ext uri="{FF2B5EF4-FFF2-40B4-BE49-F238E27FC236}">
                <a16:creationId xmlns:a16="http://schemas.microsoft.com/office/drawing/2014/main" id="{36F9A3DA-5610-66FB-0201-FD3E4EFE78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4108552"/>
              </p:ext>
            </p:extLst>
          </p:nvPr>
        </p:nvGraphicFramePr>
        <p:xfrm>
          <a:off x="272177" y="1929974"/>
          <a:ext cx="11449802" cy="4857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2" name="Retângulo 21">
            <a:extLst>
              <a:ext uri="{FF2B5EF4-FFF2-40B4-BE49-F238E27FC236}">
                <a16:creationId xmlns:a16="http://schemas.microsoft.com/office/drawing/2014/main" id="{035BB68F-D2BE-B731-D447-D9E1FA6E42AC}"/>
              </a:ext>
            </a:extLst>
          </p:cNvPr>
          <p:cNvSpPr/>
          <p:nvPr/>
        </p:nvSpPr>
        <p:spPr>
          <a:xfrm>
            <a:off x="9539678" y="3369190"/>
            <a:ext cx="2380145" cy="9897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A ser acessada pelos RPPS c/ maior governança e que melhorem sua situação financeira e atuarial</a:t>
            </a:r>
            <a:endParaRPr lang="pt-BR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C05F1C94-91C1-6DF9-3D44-86398F2E77DD}"/>
              </a:ext>
            </a:extLst>
          </p:cNvPr>
          <p:cNvSpPr/>
          <p:nvPr/>
        </p:nvSpPr>
        <p:spPr>
          <a:xfrm>
            <a:off x="383006" y="2260390"/>
            <a:ext cx="4362415" cy="625838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Acessadas por todos os entes que fizerem </a:t>
            </a:r>
          </a:p>
          <a:p>
            <a:pPr algn="ctr"/>
            <a:r>
              <a:rPr lang="pt-BR" sz="1400" b="1" dirty="0">
                <a:solidFill>
                  <a:schemeClr val="accent1">
                    <a:lumMod val="50000"/>
                  </a:schemeClr>
                </a:solidFill>
              </a:rPr>
              <a:t>adesão e pagarem ou parcelarem seus débitos em dia!</a:t>
            </a: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79591E78-F424-FDCC-66B0-4B8AAC26CE02}"/>
              </a:ext>
            </a:extLst>
          </p:cNvPr>
          <p:cNvSpPr/>
          <p:nvPr/>
        </p:nvSpPr>
        <p:spPr>
          <a:xfrm>
            <a:off x="59026" y="5985186"/>
            <a:ext cx="12047462" cy="769006"/>
          </a:xfrm>
          <a:prstGeom prst="rect">
            <a:avLst/>
          </a:prstGeom>
          <a:solidFill>
            <a:srgbClr val="0070C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chemeClr val="bg1"/>
                </a:solidFill>
              </a:rPr>
              <a:t>O RPPS terá que ser proativo: solicitar a emissão de prazos, por meio de </a:t>
            </a:r>
            <a:r>
              <a:rPr lang="pt-BR" sz="1400" b="1" dirty="0" err="1">
                <a:solidFill>
                  <a:schemeClr val="bg1"/>
                </a:solidFill>
              </a:rPr>
              <a:t>CRP’s</a:t>
            </a:r>
            <a:r>
              <a:rPr lang="pt-BR" sz="1400" b="1" dirty="0">
                <a:solidFill>
                  <a:schemeClr val="bg1"/>
                </a:solidFill>
              </a:rPr>
              <a:t> emergenciais e ir comprovando a sua evolução e o atendimento aos requisitos do programa.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>
                <a:solidFill>
                  <a:schemeClr val="bg1"/>
                </a:solidFill>
              </a:rPr>
              <a:t>Possibilidade de execução por meio de Acordo de Cooperação Técnica com Tribunais de Contas e entidades representativas do segmento.</a:t>
            </a:r>
          </a:p>
        </p:txBody>
      </p:sp>
      <p:graphicFrame>
        <p:nvGraphicFramePr>
          <p:cNvPr id="25" name="Diagrama 24">
            <a:extLst>
              <a:ext uri="{FF2B5EF4-FFF2-40B4-BE49-F238E27FC236}">
                <a16:creationId xmlns:a16="http://schemas.microsoft.com/office/drawing/2014/main" id="{DCB61C85-7163-2FA9-A5C4-19187DC10CF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84253731"/>
              </p:ext>
            </p:extLst>
          </p:nvPr>
        </p:nvGraphicFramePr>
        <p:xfrm>
          <a:off x="9406754" y="3864049"/>
          <a:ext cx="2616800" cy="2747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691287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E1A829-4A2E-BFD0-B9ED-1ED12149C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4A4903F2-0FF5-D60D-C9BE-19F0DC384CAD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canais de informação aos </a:t>
            </a:r>
            <a:r>
              <a:rPr lang="pt-BR" sz="2400" b="1" cap="all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rpps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1AB9FC28-1145-23B5-A0AD-444E334EDB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1D4F8BC2-B54D-949F-67DD-9113C64A1379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BA95C1D5-FC79-ADA3-3B59-E0B658083EBD}"/>
              </a:ext>
            </a:extLst>
          </p:cNvPr>
          <p:cNvGrpSpPr/>
          <p:nvPr/>
        </p:nvGrpSpPr>
        <p:grpSpPr>
          <a:xfrm>
            <a:off x="244799" y="1054552"/>
            <a:ext cx="5925988" cy="5324638"/>
            <a:chOff x="410872" y="1106641"/>
            <a:chExt cx="5925988" cy="5324638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6F5FD98E-4FCB-2BDA-9F57-F98BAA9B9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872" y="2448982"/>
              <a:ext cx="5925988" cy="3982297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5EC45133-3736-A92D-ED7C-15067C40D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910" y="1106641"/>
              <a:ext cx="5889950" cy="1032600"/>
            </a:xfrm>
            <a:prstGeom prst="rect">
              <a:avLst/>
            </a:prstGeom>
          </p:spPr>
        </p:pic>
      </p:grpSp>
      <p:sp>
        <p:nvSpPr>
          <p:cNvPr id="2" name="Seta: para Baixo 1">
            <a:extLst>
              <a:ext uri="{FF2B5EF4-FFF2-40B4-BE49-F238E27FC236}">
                <a16:creationId xmlns:a16="http://schemas.microsoft.com/office/drawing/2014/main" id="{0A03E18A-B0E9-9F1F-F6BB-4E15255A1A22}"/>
              </a:ext>
            </a:extLst>
          </p:cNvPr>
          <p:cNvSpPr/>
          <p:nvPr/>
        </p:nvSpPr>
        <p:spPr>
          <a:xfrm rot="2917540">
            <a:off x="4426702" y="2699729"/>
            <a:ext cx="409904" cy="86656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2" name="Imagem 11">
            <a:extLst>
              <a:ext uri="{FF2B5EF4-FFF2-40B4-BE49-F238E27FC236}">
                <a16:creationId xmlns:a16="http://schemas.microsoft.com/office/drawing/2014/main" id="{29B800AC-1E98-6A86-AD34-977CDC8BF8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7520" y="2396893"/>
            <a:ext cx="5041978" cy="322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83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9792" y="1280646"/>
            <a:ext cx="11412415" cy="40444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1800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Fundamento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Constitucional </a:t>
            </a: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Art. 40 da Constituição Federal na redação dada pela EC nº 20/98: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“... é assegurado regime de previdência de </a:t>
            </a:r>
            <a:r>
              <a:rPr lang="pt-BR" sz="20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CARÁTER CONTRIBUTIVO E SOLIDÁRIO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t-BR" sz="2000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OBSERVADOS OS CRITÉRIOS QUE PRESERVEM O EQUILÍBRIO FINANCEIRO E ATUARIAL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...”</a:t>
            </a:r>
          </a:p>
          <a:p>
            <a:pPr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 Base Legal</a:t>
            </a: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Lei nº 9.717, de 1998: 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Art. 7º - suspensão das transferências voluntárias de recursos; impedimento para celebrar acordos, contratos, convênios ou ajustes, bem como receber empréstimos, financiamentos, avais e subvenções em geral de órgãos ou entidades da União e suspensão de empréstimos e financiamentos por instituições financeiras federais.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Exceção: Ações de </a:t>
            </a:r>
            <a:r>
              <a:rPr lang="pt-BR" sz="2000" b="1" u="sng" dirty="0">
                <a:highlight>
                  <a:srgbClr val="FFFF00"/>
                </a:highlight>
                <a:ea typeface="Times New Roman" panose="02020603050405020304" pitchFamily="18" charset="0"/>
                <a:cs typeface="Times New Roman" panose="02020603050405020304" pitchFamily="18" charset="0"/>
              </a:rPr>
              <a:t>educação, saúde e assistência social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nos termos do § 2º do artigo 246 da Portaria MTP nº 1.467/2022, e do § 3º do artigo 25 da LRF.</a:t>
            </a:r>
          </a:p>
          <a:p>
            <a:pPr marL="0" indent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lang="pt-BR" sz="1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1800" dirty="0">
              <a:solidFill>
                <a:schemeClr val="accent1">
                  <a:lumMod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800" dirty="0">
              <a:effectLst/>
              <a:highlight>
                <a:srgbClr val="C0C0C0"/>
              </a:highligh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800" dirty="0">
              <a:effectLst/>
              <a:highlight>
                <a:srgbClr val="C0C0C0"/>
              </a:highligh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1800" dirty="0">
              <a:effectLst/>
              <a:highlight>
                <a:srgbClr val="C0C0C0"/>
              </a:highlight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pt-BR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1800" dirty="0">
              <a:effectLst/>
              <a:ea typeface="Times New Roman" panose="02020603050405020304" pitchFamily="18" charset="0"/>
            </a:endParaRPr>
          </a:p>
          <a:p>
            <a:pPr algn="just">
              <a:buNone/>
            </a:pPr>
            <a:endParaRPr lang="pt-BR" sz="18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C8071AB1-0AB8-99DA-A19C-1B680F25497A}"/>
              </a:ext>
            </a:extLst>
          </p:cNvPr>
          <p:cNvSpPr txBox="1">
            <a:spLocks/>
          </p:cNvSpPr>
          <p:nvPr/>
        </p:nvSpPr>
        <p:spPr>
          <a:xfrm>
            <a:off x="-219177" y="216961"/>
            <a:ext cx="5062724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HISTÓRICO normativo DO CRP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7EA6C34-894B-994B-E644-252FC1D1D98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2EAC7DF-6030-FF03-EA1C-481C34DB7B1E}"/>
              </a:ext>
            </a:extLst>
          </p:cNvPr>
          <p:cNvCxnSpPr>
            <a:cxnSpLocks/>
          </p:cNvCxnSpPr>
          <p:nvPr/>
        </p:nvCxnSpPr>
        <p:spPr>
          <a:xfrm>
            <a:off x="0" y="893541"/>
            <a:ext cx="5772172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15953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C7D19-8905-19BB-F522-F8DA2FD484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F8969EEF-E987-9A31-1EFE-3B5A93791F4F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canais de informação aos </a:t>
            </a:r>
            <a:r>
              <a:rPr lang="pt-BR" sz="2400" b="1" cap="all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rpps</a:t>
            </a: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3A3FBC19-7C3B-A43F-357C-0B874B6575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092F332D-1C72-714D-2DD5-9FCC8517569A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55C9115A-7B63-DE78-8071-376312862666}"/>
              </a:ext>
            </a:extLst>
          </p:cNvPr>
          <p:cNvGrpSpPr/>
          <p:nvPr/>
        </p:nvGrpSpPr>
        <p:grpSpPr>
          <a:xfrm>
            <a:off x="244799" y="1054552"/>
            <a:ext cx="5925988" cy="5324638"/>
            <a:chOff x="410872" y="1106641"/>
            <a:chExt cx="5925988" cy="5324638"/>
          </a:xfrm>
        </p:grpSpPr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87D4753A-7B96-B7BB-1FB3-5B8F2C771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0872" y="2448982"/>
              <a:ext cx="5925988" cy="3982297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499BC75D-34BF-1DEB-A9FA-ABB7B0896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6910" y="1106641"/>
              <a:ext cx="5889950" cy="1032600"/>
            </a:xfrm>
            <a:prstGeom prst="rect">
              <a:avLst/>
            </a:prstGeom>
          </p:spPr>
        </p:pic>
      </p:grpSp>
      <p:pic>
        <p:nvPicPr>
          <p:cNvPr id="17" name="Imagem 16">
            <a:extLst>
              <a:ext uri="{FF2B5EF4-FFF2-40B4-BE49-F238E27FC236}">
                <a16:creationId xmlns:a16="http://schemas.microsoft.com/office/drawing/2014/main" id="{23710773-3050-6483-F9F0-E6D222E720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71874" y="1222207"/>
            <a:ext cx="5639289" cy="1729890"/>
          </a:xfrm>
          <a:prstGeom prst="rect">
            <a:avLst/>
          </a:prstGeom>
        </p:spPr>
      </p:pic>
      <p:sp>
        <p:nvSpPr>
          <p:cNvPr id="18" name="Seta: para Baixo 17">
            <a:extLst>
              <a:ext uri="{FF2B5EF4-FFF2-40B4-BE49-F238E27FC236}">
                <a16:creationId xmlns:a16="http://schemas.microsoft.com/office/drawing/2014/main" id="{CE62953C-254C-7FBC-4141-8757055C285F}"/>
              </a:ext>
            </a:extLst>
          </p:cNvPr>
          <p:cNvSpPr/>
          <p:nvPr/>
        </p:nvSpPr>
        <p:spPr>
          <a:xfrm rot="17770085">
            <a:off x="3895117" y="4018031"/>
            <a:ext cx="434567" cy="19964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D65A8F17-BB97-2571-C0E3-5734DFF252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7912" y="3429000"/>
            <a:ext cx="5639289" cy="2438612"/>
          </a:xfrm>
          <a:prstGeom prst="rect">
            <a:avLst/>
          </a:prstGeom>
        </p:spPr>
      </p:pic>
      <p:sp>
        <p:nvSpPr>
          <p:cNvPr id="23" name="Elipse 22">
            <a:extLst>
              <a:ext uri="{FF2B5EF4-FFF2-40B4-BE49-F238E27FC236}">
                <a16:creationId xmlns:a16="http://schemas.microsoft.com/office/drawing/2014/main" id="{41C0EE6A-9838-7CF3-9CC9-04C25BA0EF8C}"/>
              </a:ext>
            </a:extLst>
          </p:cNvPr>
          <p:cNvSpPr/>
          <p:nvPr/>
        </p:nvSpPr>
        <p:spPr>
          <a:xfrm>
            <a:off x="6170787" y="4678680"/>
            <a:ext cx="2875871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5" name="Imagem 24">
            <a:extLst>
              <a:ext uri="{FF2B5EF4-FFF2-40B4-BE49-F238E27FC236}">
                <a16:creationId xmlns:a16="http://schemas.microsoft.com/office/drawing/2014/main" id="{A862A0CD-9729-C07C-D35F-8F872EDE47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5000" y="4606422"/>
            <a:ext cx="2043842" cy="221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28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9 0 0.125 0.056 0.125 0.125 C 0.125 0.194 0.069 0.25 0 0.25 C -0.069 0.25 -0.125 0.194 -0.125 0.125 C -0.125 0.056 -0.069 0 0 0 Z" pathEditMode="relative" ptsTypes="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46390-4C59-60D8-57EE-6DA9E805D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BA27A747-F98B-3171-389A-56A7C9FA632F}"/>
              </a:ext>
            </a:extLst>
          </p:cNvPr>
          <p:cNvSpPr txBox="1">
            <a:spLocks/>
          </p:cNvSpPr>
          <p:nvPr/>
        </p:nvSpPr>
        <p:spPr>
          <a:xfrm>
            <a:off x="223711" y="120322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Processo administrativo previdenciário 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E01B3AF-9CC0-5D1D-BC10-89687AA4C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2A54583-458A-9CF2-85E1-114C9FD440DE}"/>
              </a:ext>
            </a:extLst>
          </p:cNvPr>
          <p:cNvCxnSpPr>
            <a:cxnSpLocks/>
          </p:cNvCxnSpPr>
          <p:nvPr/>
        </p:nvCxnSpPr>
        <p:spPr>
          <a:xfrm>
            <a:off x="0" y="79690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4E888A29-A7F3-F796-452E-A5796BD34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999" y="1306658"/>
            <a:ext cx="11490001" cy="460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230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52260C-B911-188C-481D-BC773812E7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orma">
            <a:extLst>
              <a:ext uri="{FF2B5EF4-FFF2-40B4-BE49-F238E27FC236}">
                <a16:creationId xmlns:a16="http://schemas.microsoft.com/office/drawing/2014/main" id="{F1E2EC49-E2ED-A123-CDA8-B4CB3D07C8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16AF9A89-D224-6EA4-70E4-14D148141A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780" y="1116023"/>
            <a:ext cx="10909199" cy="5417384"/>
          </a:xfrm>
          <a:prstGeom prst="rect">
            <a:avLst/>
          </a:prstGeom>
        </p:spPr>
      </p:pic>
      <p:pic>
        <p:nvPicPr>
          <p:cNvPr id="10" name="Imagem 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75D7739F-701A-DDE8-63BA-8DF6FCBE83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CE3B0C7E-FAA3-3550-92DC-908EABDD2DB5}"/>
              </a:ext>
            </a:extLst>
          </p:cNvPr>
          <p:cNvSpPr txBox="1"/>
          <p:nvPr/>
        </p:nvSpPr>
        <p:spPr>
          <a:xfrm>
            <a:off x="177780" y="225052"/>
            <a:ext cx="77352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Salas Técnicas – Agendamento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D6A6C1CC-9950-CB49-1885-D0ACDAB8094C}"/>
              </a:ext>
            </a:extLst>
          </p:cNvPr>
          <p:cNvCxnSpPr>
            <a:cxnSpLocks/>
          </p:cNvCxnSpPr>
          <p:nvPr/>
        </p:nvCxnSpPr>
        <p:spPr>
          <a:xfrm>
            <a:off x="0" y="791430"/>
            <a:ext cx="79130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3CCDA9C7-C444-3ED6-E954-F98B2B7098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780" y="1582861"/>
            <a:ext cx="10909199" cy="4990612"/>
          </a:xfrm>
          <a:prstGeom prst="rect">
            <a:avLst/>
          </a:prstGeom>
        </p:spPr>
      </p:pic>
      <p:sp>
        <p:nvSpPr>
          <p:cNvPr id="9" name="Elipse 8">
            <a:extLst>
              <a:ext uri="{FF2B5EF4-FFF2-40B4-BE49-F238E27FC236}">
                <a16:creationId xmlns:a16="http://schemas.microsoft.com/office/drawing/2014/main" id="{3E612C1B-AC15-E173-39D8-9FE3245C91C8}"/>
              </a:ext>
            </a:extLst>
          </p:cNvPr>
          <p:cNvSpPr/>
          <p:nvPr/>
        </p:nvSpPr>
        <p:spPr>
          <a:xfrm>
            <a:off x="3063240" y="4221480"/>
            <a:ext cx="1813560" cy="7772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13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7246D9-1AE9-2CF7-0F98-BCC8981FFD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orma">
            <a:extLst>
              <a:ext uri="{FF2B5EF4-FFF2-40B4-BE49-F238E27FC236}">
                <a16:creationId xmlns:a16="http://schemas.microsoft.com/office/drawing/2014/main" id="{834A9D2F-02A1-A63F-A0D9-618982091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59A05877-CF8E-DFB8-5965-92D111C3C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898697">
            <a:off x="5846768" y="1059637"/>
            <a:ext cx="2613887" cy="3055885"/>
          </a:xfrm>
          <a:prstGeom prst="rect">
            <a:avLst/>
          </a:prstGeom>
        </p:spPr>
      </p:pic>
      <p:pic>
        <p:nvPicPr>
          <p:cNvPr id="10" name="Imagem 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F8559981-C0B8-355E-F3FF-FE629262C0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152" y="263872"/>
            <a:ext cx="2994495" cy="629744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438808BB-A2DF-EA28-E765-A0FEC47A27D2}"/>
              </a:ext>
            </a:extLst>
          </p:cNvPr>
          <p:cNvSpPr txBox="1"/>
          <p:nvPr/>
        </p:nvSpPr>
        <p:spPr>
          <a:xfrm>
            <a:off x="223530" y="6126778"/>
            <a:ext cx="1108337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chemeClr val="bg1"/>
                </a:solidFill>
              </a:rPr>
              <a:t>https://www.gov.br/previdencia/pt-br/assuntos/rpps/capacitacao/capacitacao_treinamento/</a:t>
            </a: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E7C052F5-4610-5DD4-62FD-766864684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764" y="1210642"/>
            <a:ext cx="2837147" cy="3295015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ADF281F8-D30A-537E-EE83-624BC0388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9376" y="1300094"/>
            <a:ext cx="2286198" cy="2072820"/>
          </a:xfrm>
          <a:prstGeom prst="rect">
            <a:avLst/>
          </a:prstGeom>
        </p:spPr>
      </p:pic>
      <p:pic>
        <p:nvPicPr>
          <p:cNvPr id="20" name="Imagem 19">
            <a:extLst>
              <a:ext uri="{FF2B5EF4-FFF2-40B4-BE49-F238E27FC236}">
                <a16:creationId xmlns:a16="http://schemas.microsoft.com/office/drawing/2014/main" id="{EB38C6C4-A5D0-F870-CB05-1BAD9E6778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383654">
            <a:off x="349062" y="3609359"/>
            <a:ext cx="2481010" cy="2339543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75EDC0D9-7179-6366-D9F6-3C83AF8A93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1137572">
            <a:off x="8928326" y="1615186"/>
            <a:ext cx="2768113" cy="3706864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0391ACCF-BF51-A4E6-A329-F8B9116BCEA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144718">
            <a:off x="6310235" y="2864197"/>
            <a:ext cx="2598645" cy="3033023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4C424A7-2297-063A-6A98-12A91C92DD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340679">
            <a:off x="3289414" y="3048991"/>
            <a:ext cx="2675823" cy="266343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71E298F1-6F97-08A4-5F3B-232AC6F2F58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530647">
            <a:off x="8720980" y="1432671"/>
            <a:ext cx="2846841" cy="3094392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9FF3A46C-3771-5C9F-1E77-614BA308A434}"/>
              </a:ext>
            </a:extLst>
          </p:cNvPr>
          <p:cNvSpPr txBox="1"/>
          <p:nvPr/>
        </p:nvSpPr>
        <p:spPr>
          <a:xfrm>
            <a:off x="177780" y="225052"/>
            <a:ext cx="77352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Ações de capacitação gratuitas disponíveis no site do MPS</a:t>
            </a:r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DE900DEE-C79A-E19E-53F3-46276EA9ACDF}"/>
              </a:ext>
            </a:extLst>
          </p:cNvPr>
          <p:cNvCxnSpPr>
            <a:cxnSpLocks/>
          </p:cNvCxnSpPr>
          <p:nvPr/>
        </p:nvCxnSpPr>
        <p:spPr>
          <a:xfrm>
            <a:off x="0" y="791430"/>
            <a:ext cx="79130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1" name="Imagem 20">
            <a:extLst>
              <a:ext uri="{FF2B5EF4-FFF2-40B4-BE49-F238E27FC236}">
                <a16:creationId xmlns:a16="http://schemas.microsoft.com/office/drawing/2014/main" id="{6D7F7C36-3742-6EC9-A44E-0E72D3A8A9F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03023" y="2378765"/>
            <a:ext cx="2560542" cy="2682472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:a16="http://schemas.microsoft.com/office/drawing/2014/main" id="{8EE6593A-18B4-5692-F8B3-2E1109D90FB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940587" y="3345995"/>
            <a:ext cx="2568163" cy="278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9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54975-3991-5A31-3E95-2048388D4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Forma">
            <a:extLst>
              <a:ext uri="{FF2B5EF4-FFF2-40B4-BE49-F238E27FC236}">
                <a16:creationId xmlns:a16="http://schemas.microsoft.com/office/drawing/2014/main" id="{1FA4207F-3D02-B217-95DD-850B18082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pic>
        <p:nvPicPr>
          <p:cNvPr id="10" name="Imagem 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23ED334D-7EED-C57E-607E-398ACC6651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3092" y="228115"/>
            <a:ext cx="2994495" cy="62974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CE3F38E4-F8F9-42E4-FCBB-05464602C1B7}"/>
              </a:ext>
            </a:extLst>
          </p:cNvPr>
          <p:cNvSpPr txBox="1"/>
          <p:nvPr/>
        </p:nvSpPr>
        <p:spPr>
          <a:xfrm>
            <a:off x="177780" y="225052"/>
            <a:ext cx="831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Guias orientativos e informações disponíveis no site do MPS</a:t>
            </a:r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9275E6FE-68DE-F75A-ED8A-8B79908D956B}"/>
              </a:ext>
            </a:extLst>
          </p:cNvPr>
          <p:cNvCxnSpPr>
            <a:cxnSpLocks/>
          </p:cNvCxnSpPr>
          <p:nvPr/>
        </p:nvCxnSpPr>
        <p:spPr>
          <a:xfrm>
            <a:off x="0" y="791430"/>
            <a:ext cx="81229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Imagem 5">
            <a:extLst>
              <a:ext uri="{FF2B5EF4-FFF2-40B4-BE49-F238E27FC236}">
                <a16:creationId xmlns:a16="http://schemas.microsoft.com/office/drawing/2014/main" id="{AED1F011-15BD-5317-32A1-B8EAC6AEF8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780" y="912422"/>
            <a:ext cx="6741180" cy="5720526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EBD7B442-DD0F-A1EE-B4D4-BFEE457B15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6740" y="1291967"/>
            <a:ext cx="4695883" cy="387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041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Forma">
            <a:extLst>
              <a:ext uri="{FF2B5EF4-FFF2-40B4-BE49-F238E27FC236}">
                <a16:creationId xmlns:a16="http://schemas.microsoft.com/office/drawing/2014/main" id="{BADB2B9C-02E5-9628-7327-844832E278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81C7DE6-187A-2C1B-230C-283969B23D1F}"/>
              </a:ext>
            </a:extLst>
          </p:cNvPr>
          <p:cNvSpPr txBox="1"/>
          <p:nvPr/>
        </p:nvSpPr>
        <p:spPr>
          <a:xfrm>
            <a:off x="177780" y="225052"/>
            <a:ext cx="77352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Informe Externo Mensal dos RPPS</a:t>
            </a:r>
          </a:p>
        </p:txBody>
      </p:sp>
      <p:cxnSp>
        <p:nvCxnSpPr>
          <p:cNvPr id="2" name="Conector reto 1">
            <a:extLst>
              <a:ext uri="{FF2B5EF4-FFF2-40B4-BE49-F238E27FC236}">
                <a16:creationId xmlns:a16="http://schemas.microsoft.com/office/drawing/2014/main" id="{EF4B03A2-B2A3-6E84-590B-A78E1A5DF2A4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79130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Imagem 6">
            <a:extLst>
              <a:ext uri="{FF2B5EF4-FFF2-40B4-BE49-F238E27FC236}">
                <a16:creationId xmlns:a16="http://schemas.microsoft.com/office/drawing/2014/main" id="{58BCDC2A-5CFA-5A2B-81FF-03840ADDE2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0" y="1508327"/>
            <a:ext cx="10287000" cy="4089758"/>
          </a:xfrm>
          <a:prstGeom prst="rect">
            <a:avLst/>
          </a:prstGeom>
        </p:spPr>
      </p:pic>
      <p:pic>
        <p:nvPicPr>
          <p:cNvPr id="4" name="Imagem 3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E0B026B2-537A-1AC4-9103-D8BF86BC23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412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0AD30-0199-ED48-9CED-91D1C2B5E1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D9E29826-B33C-BDFF-B77C-3F20EA3E11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620" y="116396"/>
            <a:ext cx="2994495" cy="627646"/>
          </a:xfrm>
          <a:prstGeom prst="rect">
            <a:avLst/>
          </a:prstGeom>
        </p:spPr>
      </p:pic>
      <p:pic>
        <p:nvPicPr>
          <p:cNvPr id="4" name="Imagem 3" descr="Forma">
            <a:extLst>
              <a:ext uri="{FF2B5EF4-FFF2-40B4-BE49-F238E27FC236}">
                <a16:creationId xmlns:a16="http://schemas.microsoft.com/office/drawing/2014/main" id="{D8BBCDF6-17FE-2AA5-65E9-578B58403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pic>
      <p:pic>
        <p:nvPicPr>
          <p:cNvPr id="10" name="Imagem 9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0DC9BA31-91D3-80D2-786A-7C6EB201BA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8128" y="331112"/>
            <a:ext cx="2994495" cy="62974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8DAEF5DA-4F23-8068-93B1-A9074C1C352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966" y="1252010"/>
            <a:ext cx="3935335" cy="496625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53F7A8D-6A2C-F948-BB38-F92DC531B284}"/>
              </a:ext>
            </a:extLst>
          </p:cNvPr>
          <p:cNvSpPr txBox="1"/>
          <p:nvPr/>
        </p:nvSpPr>
        <p:spPr>
          <a:xfrm>
            <a:off x="177780" y="225052"/>
            <a:ext cx="773529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Canais de atendimento do MPS</a:t>
            </a:r>
          </a:p>
        </p:txBody>
      </p:sp>
      <p:cxnSp>
        <p:nvCxnSpPr>
          <p:cNvPr id="8" name="Conector reto 7">
            <a:extLst>
              <a:ext uri="{FF2B5EF4-FFF2-40B4-BE49-F238E27FC236}">
                <a16:creationId xmlns:a16="http://schemas.microsoft.com/office/drawing/2014/main" id="{D7B7A637-C6EE-E34B-629C-459CEEA560A3}"/>
              </a:ext>
            </a:extLst>
          </p:cNvPr>
          <p:cNvCxnSpPr>
            <a:cxnSpLocks/>
          </p:cNvCxnSpPr>
          <p:nvPr/>
        </p:nvCxnSpPr>
        <p:spPr>
          <a:xfrm>
            <a:off x="0" y="791430"/>
            <a:ext cx="791307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Imagem 6">
            <a:extLst>
              <a:ext uri="{FF2B5EF4-FFF2-40B4-BE49-F238E27FC236}">
                <a16:creationId xmlns:a16="http://schemas.microsoft.com/office/drawing/2014/main" id="{0E18D257-C82F-C1EF-CCA0-1DA3AED5A9E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5915" y="1252010"/>
            <a:ext cx="6948110" cy="1291635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1E2EC5F1-12DF-42B4-4B0C-8AC042A3E9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7283" y="2967692"/>
            <a:ext cx="4744169" cy="161926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C71FE112-362F-4813-F851-975CBF3B955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797659" y="3348265"/>
            <a:ext cx="883414" cy="451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6200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79E4FB-9762-316A-E6CB-5CBE2999F4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9B5BBDE6-C337-B733-1EE3-8F5D40ACC032}"/>
              </a:ext>
            </a:extLst>
          </p:cNvPr>
          <p:cNvSpPr txBox="1">
            <a:spLocks/>
          </p:cNvSpPr>
          <p:nvPr/>
        </p:nvSpPr>
        <p:spPr>
          <a:xfrm>
            <a:off x="244799" y="139935"/>
            <a:ext cx="6423496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4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CRP administrativo</a:t>
            </a:r>
            <a:endParaRPr lang="pt-BR" sz="24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5DF8C04-B724-B87B-FD48-21BA15272A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B0D3A0E8-FD69-BE2A-F72D-0F8056B74E07}"/>
              </a:ext>
            </a:extLst>
          </p:cNvPr>
          <p:cNvCxnSpPr>
            <a:cxnSpLocks/>
          </p:cNvCxnSpPr>
          <p:nvPr/>
        </p:nvCxnSpPr>
        <p:spPr>
          <a:xfrm>
            <a:off x="0" y="828142"/>
            <a:ext cx="7156938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5D8DBAAA-ACE7-CBF3-ECF2-ED3CD5D7B3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989" y="1705708"/>
            <a:ext cx="10604022" cy="3831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059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9B34345B-745A-4DC9-A568-4C68BF1206F6}"/>
              </a:ext>
            </a:extLst>
          </p:cNvPr>
          <p:cNvSpPr txBox="1"/>
          <p:nvPr/>
        </p:nvSpPr>
        <p:spPr>
          <a:xfrm>
            <a:off x="1309255" y="5387200"/>
            <a:ext cx="9476509" cy="101566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Secretaria de Regime Próprio e Complementar</a:t>
            </a: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 dos Regimes Próprios de Previdência Social</a:t>
            </a:r>
          </a:p>
          <a:p>
            <a:pPr algn="ctr" defTabSz="13716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pt-BR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Coordenação-Geral de Normatização e Acompanhamento Legal</a:t>
            </a:r>
          </a:p>
        </p:txBody>
      </p:sp>
      <p:pic>
        <p:nvPicPr>
          <p:cNvPr id="3" name="Imagem 2" descr="Código QR&#10;&#10;Descrição gerada automaticamente">
            <a:extLst>
              <a:ext uri="{FF2B5EF4-FFF2-40B4-BE49-F238E27FC236}">
                <a16:creationId xmlns:a16="http://schemas.microsoft.com/office/drawing/2014/main" id="{3EB1E84D-7DC5-9C01-3A9B-86B1CABDFC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" b="29732"/>
          <a:stretch/>
        </p:blipFill>
        <p:spPr>
          <a:xfrm>
            <a:off x="1578884" y="1354014"/>
            <a:ext cx="9034232" cy="3897947"/>
          </a:xfrm>
          <a:prstGeom prst="rect">
            <a:avLst/>
          </a:prstGeom>
        </p:spPr>
      </p:pic>
      <p:pic>
        <p:nvPicPr>
          <p:cNvPr id="6" name="Imagem 5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CCED7E53-C0E1-8412-A5FB-43DE665C31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319" y="328831"/>
            <a:ext cx="4891141" cy="1025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9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EF4B37-F4D9-E9BA-BD94-BE169453EF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9B1673-AD37-620C-F2D7-6DD2B57F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406770"/>
            <a:ext cx="11429999" cy="40444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Base Infralegal</a:t>
            </a: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Decreto nº 3.788, de 2001: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Instituiu o CRP como o instrumento de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implementação do art. 7º da Lei nº 9.717/1998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Alterações recentes 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Lei nº 13.846, de 2019: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Incluiu a c</a:t>
            </a:r>
            <a:r>
              <a:rPr lang="pt-BR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ompetência fiscalizatória </a:t>
            </a:r>
            <a:r>
              <a:rPr lang="pt-BR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 a </a:t>
            </a:r>
            <a:r>
              <a:rPr lang="pt-BR" sz="2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previsão de emissão do CRP pela União</a:t>
            </a:r>
            <a:r>
              <a:rPr lang="pt-BR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como instrumento 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que</a:t>
            </a:r>
            <a:r>
              <a:rPr lang="pt-BR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atesta o cumprimento, pelos entes federativos, dos critérios e exigências aplicáveis aos RPPS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 com a finalidade de se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preservar o caráter contributivo e solidário e o EFA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abrangendo: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custeio, benefícios, atuária, contabilidade, aplicação e utilização de recursos, constituição e manutenção dos fundos previdenciários.</a:t>
            </a:r>
            <a:endParaRPr lang="pt-BR" sz="20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pt-BR" sz="2200" dirty="0"/>
          </a:p>
          <a:p>
            <a:pPr algn="just">
              <a:buNone/>
            </a:pPr>
            <a:endParaRPr lang="pt-BR" sz="2200" dirty="0"/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9920989B-2F8E-0D50-0897-1AA46EAD358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523944AF-916B-D590-0D2D-5C9AAA365B88}"/>
              </a:ext>
            </a:extLst>
          </p:cNvPr>
          <p:cNvCxnSpPr>
            <a:cxnSpLocks/>
          </p:cNvCxnSpPr>
          <p:nvPr/>
        </p:nvCxnSpPr>
        <p:spPr>
          <a:xfrm>
            <a:off x="0" y="929998"/>
            <a:ext cx="7707606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ítulo 1">
            <a:extLst>
              <a:ext uri="{FF2B5EF4-FFF2-40B4-BE49-F238E27FC236}">
                <a16:creationId xmlns:a16="http://schemas.microsoft.com/office/drawing/2014/main" id="{0939564D-7978-062B-EAA7-CFF6B5107B67}"/>
              </a:ext>
            </a:extLst>
          </p:cNvPr>
          <p:cNvSpPr txBox="1">
            <a:spLocks/>
          </p:cNvSpPr>
          <p:nvPr/>
        </p:nvSpPr>
        <p:spPr>
          <a:xfrm>
            <a:off x="0" y="199010"/>
            <a:ext cx="4731648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HISTÓRICO normativo DO CRP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953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FCDF19-E2F7-338F-B35D-388CDBDE2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805A76A-DF7E-6A1A-1814-43436C3A3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20" y="1179831"/>
            <a:ext cx="11133360" cy="40444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Fortalecimento do marco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ormativo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EC nº 103/2019: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pt-BR" sz="22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art. 9º recepcionou expressamente a Lei nº 9.717/1998, até que sobrevenha a Lei Complementar, prevista no § 22 do art. 40 da CF, que estabelecerá normas gerais de organização, funcionamento e de responsabilidade na gestão dos RPPS. O § 22 do art. 40 enfatizou que a efetividade do controle externo depende da possibilidade de aplicação de sanções pelo seu descumprimento.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As sanções, antes previstas somente no art. 7º da Lei nº 9.717/1998, foram inseridas em norma constitucional orçamentária no art. 167, XIII, da Constituição – </a:t>
            </a:r>
            <a:r>
              <a:rPr lang="pt-BR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Constitucionalização do fundamento do CRP</a:t>
            </a: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. (Transferências voluntárias de recursos, celebrar contratos e convênios e/ou contrair empréstimos com instituições federais)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pt-BR" sz="2200" dirty="0"/>
          </a:p>
          <a:p>
            <a:pPr algn="just">
              <a:buNone/>
            </a:pP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B22030CD-5742-7352-C5EF-58FD77E740AA}"/>
              </a:ext>
            </a:extLst>
          </p:cNvPr>
          <p:cNvSpPr txBox="1">
            <a:spLocks/>
          </p:cNvSpPr>
          <p:nvPr/>
        </p:nvSpPr>
        <p:spPr>
          <a:xfrm>
            <a:off x="529320" y="234105"/>
            <a:ext cx="4074953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HISTÓRICO normativo DO </a:t>
            </a:r>
            <a:r>
              <a:rPr lang="pt-BR" sz="2100" b="1" cap="all" dirty="0" err="1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Crp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05A72C5-880F-B69E-EAD1-2EE0C8CC77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8D61CAE1-5886-D052-A728-B209312DD4B0}"/>
              </a:ext>
            </a:extLst>
          </p:cNvPr>
          <p:cNvCxnSpPr>
            <a:cxnSpLocks/>
          </p:cNvCxnSpPr>
          <p:nvPr/>
        </p:nvCxnSpPr>
        <p:spPr>
          <a:xfrm>
            <a:off x="-60960" y="910685"/>
            <a:ext cx="6779172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0028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910C95-8963-18E3-CF67-3BE810DC99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1DDB4C6-FB2F-6AE5-38C3-5C2D894FD4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20" y="1576166"/>
            <a:ext cx="11133360" cy="40444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Tema 968 do Supremo Tribunal Federal (STF) – RE 1.007.271/PE</a:t>
            </a: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200" b="1" dirty="0">
              <a:solidFill>
                <a:schemeClr val="accent1">
                  <a:lumMod val="50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Competência legislativa da União para dispor sobre NORMAS GERAIS em matéria previdenciária no que diz respeito ao descumprimento da Lei 9.717/1998 e do Decreto 3.778/2001 pelos demais entes federados. 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Discussão sobre a competência legislativa da União X A autonomia dos entes federativos. 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Art. 24, XII e §§ 1º e 2º da Constituição: competência concorrente em matéria previdenciária.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pt-BR" sz="2200" dirty="0"/>
          </a:p>
          <a:p>
            <a:pPr algn="just">
              <a:buNone/>
            </a:pP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D9EE085A-966C-5AAF-8E2C-9484392F6844}"/>
              </a:ext>
            </a:extLst>
          </p:cNvPr>
          <p:cNvSpPr txBox="1">
            <a:spLocks/>
          </p:cNvSpPr>
          <p:nvPr/>
        </p:nvSpPr>
        <p:spPr>
          <a:xfrm>
            <a:off x="244799" y="237788"/>
            <a:ext cx="66666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questão constitucional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559AF893-586D-2010-D77B-CE8A09BEC0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C546A3AD-346C-5ADE-B8E0-6513227F9403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7684477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746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822E6-F24A-00F9-403A-A049654FE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B6D945-D134-4034-3840-738DFA11F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320" y="1266093"/>
            <a:ext cx="11287542" cy="4044460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200" b="1" dirty="0">
                <a:solidFill>
                  <a:schemeClr val="accent1">
                    <a:lumMod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Piora nos indicadores previdenciários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ÍNDICE DE SITUAÇÃO PREVIDENCIÁRIA (ISP-RPPS) – A / B / C / D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Indicadores: Regularidade - Envio de Informações - Modernização da Gestão - Suficiência Financeira - Acumulação de Recursos -  Cobertura dos Compromissos Previdenciários.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Resultado Final 2024 Consolidado - Publicado em 03/12/2024 – disponível em </a:t>
            </a: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https://www.gov.br/previdencia/pt-br/assuntos/rpps/indice-de-situacao-previdenciaria</a:t>
            </a:r>
            <a:endParaRPr lang="pt-BR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A performance no ISP-RPPS é significativamente MELHOR entre os entes que NÃO possuem decisão judicial para a obtenção do CRP !!!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200" dirty="0">
                <a:ea typeface="Times New Roman" panose="02020603050405020304" pitchFamily="18" charset="0"/>
                <a:cs typeface="Times New Roman" panose="02020603050405020304" pitchFamily="18" charset="0"/>
              </a:rPr>
              <a:t>O gráfico a seguir demonstra que entes com CRP Judicial têm pior performance no ISP-RPPS e, em geral, têm as classificações mais baixas. (</a:t>
            </a:r>
            <a:r>
              <a:rPr lang="pt-BR" sz="18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Pág. 57 do Relatório Final de 2024)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kumimoji="0" lang="pt-BR" sz="22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pt-BR" sz="2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pt-BR" sz="2200" dirty="0"/>
          </a:p>
          <a:p>
            <a:pPr algn="just">
              <a:buNone/>
            </a:pPr>
            <a:endParaRPr lang="pt-BR" sz="2200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080111A-37C3-8B82-6CE8-9D817C101D2E}"/>
              </a:ext>
            </a:extLst>
          </p:cNvPr>
          <p:cNvSpPr txBox="1">
            <a:spLocks/>
          </p:cNvSpPr>
          <p:nvPr/>
        </p:nvSpPr>
        <p:spPr>
          <a:xfrm>
            <a:off x="244799" y="224220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Impactos da </a:t>
            </a: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judicialização do CRP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69B09A28-C093-B5B1-BB37-5EFBBF8064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FF2279DE-0A6E-CA2B-2F51-4EA77B611507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5644662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574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FEFE5-338D-DB19-82A9-D23C86732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5607A9C2-6765-7CDB-7577-EC902D1C6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912" y="1001665"/>
            <a:ext cx="11133360" cy="580344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79818D67-F1AA-D6ED-324E-05FA6765BE47}"/>
              </a:ext>
            </a:extLst>
          </p:cNvPr>
          <p:cNvSpPr txBox="1">
            <a:spLocks/>
          </p:cNvSpPr>
          <p:nvPr/>
        </p:nvSpPr>
        <p:spPr>
          <a:xfrm>
            <a:off x="244799" y="52887"/>
            <a:ext cx="7462807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600"/>
              </a:spcAft>
            </a:pPr>
            <a:r>
              <a:rPr lang="pt-BR" sz="22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Impactos da </a:t>
            </a:r>
            <a:r>
              <a:rPr lang="pt-BR" sz="2200" b="1" cap="all" dirty="0">
                <a:solidFill>
                  <a:schemeClr val="accent1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judicialização do CRP</a:t>
            </a:r>
            <a:endParaRPr lang="pt-BR" sz="22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65DC8E1-4E32-2162-C99F-11707C7C6D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EDFBD714-D7F7-4D90-919A-12D1451FDDBE}"/>
              </a:ext>
            </a:extLst>
          </p:cNvPr>
          <p:cNvCxnSpPr>
            <a:cxnSpLocks/>
          </p:cNvCxnSpPr>
          <p:nvPr/>
        </p:nvCxnSpPr>
        <p:spPr>
          <a:xfrm>
            <a:off x="0" y="729467"/>
            <a:ext cx="5644662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275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58726-1674-BE4C-1F4D-B4A0047481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:a16="http://schemas.microsoft.com/office/drawing/2014/main" id="{2587F09F-A62B-AAB0-B656-17AFCC1A53FB}"/>
              </a:ext>
            </a:extLst>
          </p:cNvPr>
          <p:cNvSpPr txBox="1">
            <a:spLocks/>
          </p:cNvSpPr>
          <p:nvPr/>
        </p:nvSpPr>
        <p:spPr>
          <a:xfrm>
            <a:off x="0" y="296744"/>
            <a:ext cx="8110925" cy="676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2100" b="1" cap="all" dirty="0">
                <a:solidFill>
                  <a:schemeClr val="accent1">
                    <a:lumMod val="50000"/>
                  </a:schemeClr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definição das políticas e diretrizes gerais relativas aos RPPS</a:t>
            </a:r>
            <a:endParaRPr lang="pt-BR" sz="2100" dirty="0">
              <a:solidFill>
                <a:schemeClr val="accent1">
                  <a:lumMod val="50000"/>
                </a:schemeClr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Imagem 6" descr="Uma imagem contendo Interface gráfica do usuário&#10;&#10;Descrição gerada automaticamente">
            <a:extLst>
              <a:ext uri="{FF2B5EF4-FFF2-40B4-BE49-F238E27FC236}">
                <a16:creationId xmlns:a16="http://schemas.microsoft.com/office/drawing/2014/main" id="{8C6083CE-CE2D-E157-424B-274A4CF42A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5397" y="377972"/>
            <a:ext cx="3221804" cy="676580"/>
          </a:xfrm>
          <a:prstGeom prst="rect">
            <a:avLst/>
          </a:prstGeom>
        </p:spPr>
      </p:pic>
      <p:cxnSp>
        <p:nvCxnSpPr>
          <p:cNvPr id="9" name="Conector reto 8">
            <a:extLst>
              <a:ext uri="{FF2B5EF4-FFF2-40B4-BE49-F238E27FC236}">
                <a16:creationId xmlns:a16="http://schemas.microsoft.com/office/drawing/2014/main" id="{71E9CB41-631B-F839-1B4A-514B57613FB3}"/>
              </a:ext>
            </a:extLst>
          </p:cNvPr>
          <p:cNvCxnSpPr>
            <a:cxnSpLocks/>
          </p:cNvCxnSpPr>
          <p:nvPr/>
        </p:nvCxnSpPr>
        <p:spPr>
          <a:xfrm>
            <a:off x="0" y="973324"/>
            <a:ext cx="8110925" cy="0"/>
          </a:xfrm>
          <a:prstGeom prst="line">
            <a:avLst/>
          </a:prstGeom>
          <a:ln>
            <a:solidFill>
              <a:srgbClr val="005DB8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Espaço Reservado para Conteúdo 2">
            <a:extLst>
              <a:ext uri="{FF2B5EF4-FFF2-40B4-BE49-F238E27FC236}">
                <a16:creationId xmlns:a16="http://schemas.microsoft.com/office/drawing/2014/main" id="{E77C7B8F-5144-0EBD-A4C1-6F46879C0F34}"/>
              </a:ext>
            </a:extLst>
          </p:cNvPr>
          <p:cNvSpPr txBox="1">
            <a:spLocks/>
          </p:cNvSpPr>
          <p:nvPr/>
        </p:nvSpPr>
        <p:spPr>
          <a:xfrm>
            <a:off x="723160" y="1406770"/>
            <a:ext cx="6647865" cy="4044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pt-BR" sz="2000" b="1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Participação dos entes subnacionais na definição das políticas e diretrizes gerais do RPPS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Decreto nº 10.188, de 20 de dezembro de 2019: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Instituiu o Conselho Nacional dos Regimes Próprios de Previdência Social (CNRPPS), composto por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05 membros ligados a entidades da União, 5 a Estados e DF e 5 a Municípios;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PARTICIPAÇÃO DIRETA E MAJORITÁRIA DOS ENTES SUBNACIONAIS 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na sua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FORMULAÇÃO E DELIBERAÇÃO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por meio de seus representantes no CNRPPS, desse modo </a:t>
            </a:r>
            <a:r>
              <a:rPr lang="pt-BR" sz="2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PRESERVANDO E FORTALECENDO O EQUILÍBRIO FEDERATIVO</a:t>
            </a:r>
            <a:r>
              <a:rPr lang="pt-BR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000" b="1" dirty="0">
              <a:solidFill>
                <a:srgbClr val="4472C4">
                  <a:lumMod val="50000"/>
                </a:srgb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pt-BR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endParaRPr lang="pt-BR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pt-BR" sz="2000" dirty="0"/>
          </a:p>
          <a:p>
            <a:pPr algn="just"/>
            <a:endParaRPr lang="pt-BR" sz="2000" dirty="0"/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1CC50119-C75C-75E8-2D13-5292A5393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7528" y="3172388"/>
            <a:ext cx="2815417" cy="2709357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3A8D42F8-7697-2439-315D-2B6BA3A0DC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9459" y="1554817"/>
            <a:ext cx="3771556" cy="107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8506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12982</TotalTime>
  <Words>3352</Words>
  <Application>Microsoft Office PowerPoint</Application>
  <PresentationFormat>Widescreen</PresentationFormat>
  <Paragraphs>288</Paragraphs>
  <Slides>38</Slides>
  <Notes>30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46" baseType="lpstr">
      <vt:lpstr>Aptos</vt:lpstr>
      <vt:lpstr>Arial</vt:lpstr>
      <vt:lpstr>Calibri</vt:lpstr>
      <vt:lpstr>Calibri corpo</vt:lpstr>
      <vt:lpstr>Calibri Light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MQ Design</dc:creator>
  <cp:lastModifiedBy>Paulo Henrique Monteiro Holanda Garcia de Matos</cp:lastModifiedBy>
  <cp:revision>11</cp:revision>
  <dcterms:created xsi:type="dcterms:W3CDTF">2021-11-14T18:17:18Z</dcterms:created>
  <dcterms:modified xsi:type="dcterms:W3CDTF">2025-09-22T00:31:24Z</dcterms:modified>
</cp:coreProperties>
</file>